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4"/>
  </p:notesMasterIdLst>
  <p:handoutMasterIdLst>
    <p:handoutMasterId r:id="rId25"/>
  </p:handoutMasterIdLst>
  <p:sldIdLst>
    <p:sldId id="331" r:id="rId2"/>
    <p:sldId id="365" r:id="rId3"/>
    <p:sldId id="364" r:id="rId4"/>
    <p:sldId id="351" r:id="rId5"/>
    <p:sldId id="258" r:id="rId6"/>
    <p:sldId id="358" r:id="rId7"/>
    <p:sldId id="362" r:id="rId8"/>
    <p:sldId id="363" r:id="rId9"/>
    <p:sldId id="366" r:id="rId10"/>
    <p:sldId id="367" r:id="rId11"/>
    <p:sldId id="357" r:id="rId12"/>
    <p:sldId id="359" r:id="rId13"/>
    <p:sldId id="361" r:id="rId14"/>
    <p:sldId id="353" r:id="rId15"/>
    <p:sldId id="354" r:id="rId16"/>
    <p:sldId id="333" r:id="rId17"/>
    <p:sldId id="355" r:id="rId18"/>
    <p:sldId id="356" r:id="rId19"/>
    <p:sldId id="349" r:id="rId20"/>
    <p:sldId id="334" r:id="rId21"/>
    <p:sldId id="273" r:id="rId22"/>
    <p:sldId id="350" r:id="rId23"/>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99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140" autoAdjust="0"/>
    <p:restoredTop sz="90929"/>
  </p:normalViewPr>
  <p:slideViewPr>
    <p:cSldViewPr>
      <p:cViewPr>
        <p:scale>
          <a:sx n="66" d="100"/>
          <a:sy n="66" d="100"/>
        </p:scale>
        <p:origin x="-1494" y="-4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518" y="6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noTextEdit="1"/>
          </p:cNvSpPr>
          <p:nvPr>
            <p:ph type="sldImg" idx="2"/>
          </p:nvPr>
        </p:nvSpPr>
        <p:spPr bwMode="auto">
          <a:xfrm>
            <a:off x="1149350" y="692150"/>
            <a:ext cx="4559300" cy="3416300"/>
          </a:xfrm>
          <a:prstGeom prst="rect">
            <a:avLst/>
          </a:prstGeom>
          <a:noFill/>
          <a:ln w="12700">
            <a:solidFill>
              <a:srgbClr val="000000"/>
            </a:solidFill>
            <a:miter lim="800000"/>
            <a:headEnd/>
            <a:tailEnd/>
          </a:ln>
          <a:effec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0"/>
            <a:r>
              <a:rPr lang="en-US" smtClean="0"/>
              <a:t>Fourth level</a:t>
            </a:r>
          </a:p>
          <a:p>
            <a:pPr lvl="0"/>
            <a:r>
              <a:rPr lang="en-US"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Garamond"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Garamond"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Garamond"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Garamond"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Garamond"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026"/>
          <p:cNvSpPr>
            <a:spLocks noChangeArrowheads="1" noTextEdit="1"/>
          </p:cNvSpPr>
          <p:nvPr>
            <p:ph type="sldImg"/>
          </p:nvPr>
        </p:nvSpPr>
        <p:spPr>
          <a:xfrm>
            <a:off x="1150938" y="692150"/>
            <a:ext cx="4556125" cy="3416300"/>
          </a:xfrm>
          <a:ln/>
        </p:spPr>
      </p:sp>
      <p:sp>
        <p:nvSpPr>
          <p:cNvPr id="163845" name="Rectangle 1029"/>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1026"/>
          <p:cNvSpPr>
            <a:spLocks noChangeArrowheads="1" noTextEdit="1"/>
          </p:cNvSpPr>
          <p:nvPr>
            <p:ph type="sldImg"/>
          </p:nvPr>
        </p:nvSpPr>
        <p:spPr>
          <a:xfrm>
            <a:off x="1150938" y="692150"/>
            <a:ext cx="4556125" cy="3416300"/>
          </a:xfr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1026"/>
          <p:cNvSpPr>
            <a:spLocks noChangeArrowheads="1" noTextEdit="1"/>
          </p:cNvSpPr>
          <p:nvPr>
            <p:ph type="sldImg"/>
          </p:nvPr>
        </p:nvSpPr>
        <p:spPr>
          <a:xfrm>
            <a:off x="1150938" y="692150"/>
            <a:ext cx="4556125" cy="3416300"/>
          </a:xfrm>
          <a:ln/>
        </p:spPr>
      </p:sp>
      <p:sp>
        <p:nvSpPr>
          <p:cNvPr id="176133" name="Rectangle 1029"/>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noTextEdit="1"/>
          </p:cNvSpPr>
          <p:nvPr>
            <p:ph type="sldImg"/>
          </p:nvPr>
        </p:nvSpPr>
        <p:spPr>
          <a:xfrm>
            <a:off x="1150938" y="692150"/>
            <a:ext cx="4556125" cy="3416300"/>
          </a:xfrm>
          <a:ln/>
        </p:spPr>
      </p:sp>
      <p:sp>
        <p:nvSpPr>
          <p:cNvPr id="167941"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1026"/>
          <p:cNvSpPr>
            <a:spLocks noChangeArrowheads="1" noTextEdit="1"/>
          </p:cNvSpPr>
          <p:nvPr>
            <p:ph type="sldImg"/>
          </p:nvPr>
        </p:nvSpPr>
        <p:spPr>
          <a:xfrm>
            <a:off x="1150938" y="692150"/>
            <a:ext cx="4556125" cy="3416300"/>
          </a:xfrm>
          <a:ln/>
        </p:spPr>
      </p:sp>
      <p:sp>
        <p:nvSpPr>
          <p:cNvPr id="168966" name="Rectangle 1030"/>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ChangeArrowheads="1" noTextEdit="1"/>
          </p:cNvSpPr>
          <p:nvPr>
            <p:ph type="sldImg"/>
          </p:nvPr>
        </p:nvSpPr>
        <p:spPr>
          <a:xfrm>
            <a:off x="1150938" y="692150"/>
            <a:ext cx="4556125" cy="3416300"/>
          </a:xfrm>
          <a:ln/>
        </p:spPr>
      </p:sp>
      <p:sp>
        <p:nvSpPr>
          <p:cNvPr id="169989"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1026"/>
          <p:cNvSpPr>
            <a:spLocks noChangeArrowheads="1" noTextEdit="1"/>
          </p:cNvSpPr>
          <p:nvPr>
            <p:ph type="sldImg"/>
          </p:nvPr>
        </p:nvSpPr>
        <p:spPr>
          <a:xfrm>
            <a:off x="1150938" y="692150"/>
            <a:ext cx="4556125" cy="3416300"/>
          </a:xfrm>
          <a:ln/>
        </p:spPr>
      </p:sp>
      <p:sp>
        <p:nvSpPr>
          <p:cNvPr id="171013" name="Rectangle 1029"/>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ChangeArrowheads="1" noTextEdit="1"/>
          </p:cNvSpPr>
          <p:nvPr>
            <p:ph type="sldImg"/>
          </p:nvPr>
        </p:nvSpPr>
        <p:spPr>
          <a:xfrm>
            <a:off x="1150938" y="692150"/>
            <a:ext cx="4556125" cy="3416300"/>
          </a:xfrm>
          <a:ln/>
        </p:spPr>
      </p:sp>
      <p:sp>
        <p:nvSpPr>
          <p:cNvPr id="172037"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ChangeArrowheads="1" noTextEdit="1"/>
          </p:cNvSpPr>
          <p:nvPr>
            <p:ph type="sldImg"/>
          </p:nvPr>
        </p:nvSpPr>
        <p:spPr>
          <a:xfrm>
            <a:off x="1150938" y="692150"/>
            <a:ext cx="4556125" cy="3416300"/>
          </a:xfrm>
          <a:ln/>
        </p:spPr>
      </p:sp>
      <p:sp>
        <p:nvSpPr>
          <p:cNvPr id="174085"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noTextEdit="1"/>
          </p:cNvSpPr>
          <p:nvPr>
            <p:ph type="sldImg"/>
          </p:nvPr>
        </p:nvSpPr>
        <p:spPr>
          <a:xfrm>
            <a:off x="1150938" y="692150"/>
            <a:ext cx="4556125" cy="3416300"/>
          </a:xfrm>
          <a:ln/>
        </p:spPr>
      </p:sp>
      <p:sp>
        <p:nvSpPr>
          <p:cNvPr id="175109"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050"/>
          <p:cNvSpPr>
            <a:spLocks noChangeArrowheads="1" noTextEdit="1"/>
          </p:cNvSpPr>
          <p:nvPr>
            <p:ph type="sldImg"/>
          </p:nvPr>
        </p:nvSpPr>
        <p:spPr>
          <a:xfrm>
            <a:off x="1150938" y="692150"/>
            <a:ext cx="4556125" cy="3416300"/>
          </a:xfr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026"/>
          <p:cNvSpPr>
            <a:spLocks noChangeArrowheads="1" noTextEdit="1"/>
          </p:cNvSpPr>
          <p:nvPr>
            <p:ph type="sldImg"/>
          </p:nvPr>
        </p:nvSpPr>
        <p:spPr>
          <a:xfrm>
            <a:off x="1150938" y="692150"/>
            <a:ext cx="4556125" cy="3416300"/>
          </a:xfrm>
          <a:ln/>
        </p:spPr>
      </p:sp>
      <p:sp>
        <p:nvSpPr>
          <p:cNvPr id="162820" name="Rectangle 1028"/>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ChangeArrowheads="1" noTextEdit="1"/>
          </p:cNvSpPr>
          <p:nvPr>
            <p:ph type="sldImg"/>
          </p:nvPr>
        </p:nvSpPr>
        <p:spPr>
          <a:xfrm>
            <a:off x="1150938" y="692150"/>
            <a:ext cx="4556125" cy="3416300"/>
          </a:xfrm>
          <a:ln/>
        </p:spPr>
      </p:sp>
      <p:sp>
        <p:nvSpPr>
          <p:cNvPr id="181253" name="Rectangle 5"/>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86200" y="0"/>
            <a:ext cx="2971800" cy="457200"/>
          </a:xfrm>
          <a:prstGeom prst="rect">
            <a:avLst/>
          </a:prstGeom>
          <a:noFill/>
          <a:ln w="12700">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886200" y="8686800"/>
            <a:ext cx="2971800" cy="457200"/>
          </a:xfrm>
          <a:prstGeom prst="rect">
            <a:avLst/>
          </a:prstGeom>
          <a:noFill/>
          <a:ln w="12700">
            <a:noFill/>
            <a:miter lim="800000"/>
            <a:headEnd/>
            <a:tailEnd/>
          </a:ln>
          <a:effectLst/>
        </p:spPr>
        <p:txBody>
          <a:bodyPr lIns="90488" tIns="44450" rIns="90488" bIns="44450" anchor="b"/>
          <a:lstStyle/>
          <a:p>
            <a:pPr algn="r"/>
            <a:r>
              <a:rPr lang="en-US" sz="1200"/>
              <a:t>9</a:t>
            </a:r>
          </a:p>
        </p:txBody>
      </p:sp>
      <p:sp>
        <p:nvSpPr>
          <p:cNvPr id="30724" name="Rectangle 4"/>
          <p:cNvSpPr>
            <a:spLocks noChangeArrowheads="1"/>
          </p:cNvSpPr>
          <p:nvPr/>
        </p:nvSpPr>
        <p:spPr bwMode="auto">
          <a:xfrm>
            <a:off x="0" y="8686800"/>
            <a:ext cx="2971800" cy="457200"/>
          </a:xfrm>
          <a:prstGeom prst="rect">
            <a:avLst/>
          </a:prstGeom>
          <a:noFill/>
          <a:ln w="12700">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lstStyle/>
          <a:p>
            <a:endParaRPr lang="en-US"/>
          </a:p>
        </p:txBody>
      </p:sp>
      <p:sp>
        <p:nvSpPr>
          <p:cNvPr id="30726" name="Rectangle 6"/>
          <p:cNvSpPr>
            <a:spLocks noChangeArrowheads="1" noTextEdit="1"/>
          </p:cNvSpPr>
          <p:nvPr>
            <p:ph type="sldImg"/>
          </p:nvPr>
        </p:nvSpPr>
        <p:spPr>
          <a:xfrm>
            <a:off x="1150938" y="692150"/>
            <a:ext cx="4556125" cy="3416300"/>
          </a:xfrm>
          <a:ln cap="flat"/>
        </p:spPr>
      </p:sp>
      <p:sp>
        <p:nvSpPr>
          <p:cNvPr id="30729" name="Rectangle 9"/>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ChangeArrowheads="1" noTextEdit="1"/>
          </p:cNvSpPr>
          <p:nvPr>
            <p:ph type="sldImg"/>
          </p:nvPr>
        </p:nvSpPr>
        <p:spPr>
          <a:xfrm>
            <a:off x="1150938" y="692150"/>
            <a:ext cx="4556125" cy="3416300"/>
          </a:xfrm>
          <a:ln/>
        </p:spPr>
      </p:sp>
      <p:sp>
        <p:nvSpPr>
          <p:cNvPr id="182277" name="Rectangle 5"/>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noTextEdit="1"/>
          </p:cNvSpPr>
          <p:nvPr>
            <p:ph type="sldImg"/>
          </p:nvPr>
        </p:nvSpPr>
        <p:spPr>
          <a:xfrm>
            <a:off x="1150938" y="692150"/>
            <a:ext cx="4556125" cy="3416300"/>
          </a:xfrm>
          <a:ln/>
        </p:spPr>
      </p:sp>
      <p:sp>
        <p:nvSpPr>
          <p:cNvPr id="164868" name="Rectangle 4"/>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noTextEdit="1"/>
          </p:cNvSpPr>
          <p:nvPr>
            <p:ph type="sldImg"/>
          </p:nvPr>
        </p:nvSpPr>
        <p:spPr>
          <a:xfrm>
            <a:off x="1150938" y="692150"/>
            <a:ext cx="4556125" cy="3416300"/>
          </a:xfr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noTextEdit="1"/>
          </p:cNvSpPr>
          <p:nvPr>
            <p:ph type="sldImg"/>
          </p:nvPr>
        </p:nvSpPr>
        <p:spPr>
          <a:xfrm>
            <a:off x="1150938" y="692150"/>
            <a:ext cx="4556125" cy="3416300"/>
          </a:xfrm>
          <a:ln/>
        </p:spPr>
      </p:sp>
      <p:sp>
        <p:nvSpPr>
          <p:cNvPr id="166917" name="Rectangle 5"/>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noTextEdit="1"/>
          </p:cNvSpPr>
          <p:nvPr>
            <p:ph type="sldImg"/>
          </p:nvPr>
        </p:nvSpPr>
        <p:spPr>
          <a:xfrm>
            <a:off x="1150938" y="692150"/>
            <a:ext cx="4556125" cy="3416300"/>
          </a:xfrm>
          <a:ln/>
        </p:spPr>
      </p:sp>
      <p:sp>
        <p:nvSpPr>
          <p:cNvPr id="177157" name="Rectangle 5"/>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1026"/>
          <p:cNvSpPr>
            <a:spLocks noChangeArrowheads="1" noTextEdit="1"/>
          </p:cNvSpPr>
          <p:nvPr>
            <p:ph type="sldImg"/>
          </p:nvPr>
        </p:nvSpPr>
        <p:spPr>
          <a:xfrm>
            <a:off x="1150938" y="692150"/>
            <a:ext cx="4556125" cy="3416300"/>
          </a:xfrm>
          <a:ln/>
        </p:spPr>
      </p:sp>
      <p:sp>
        <p:nvSpPr>
          <p:cNvPr id="178181" name="Rectangle 1029"/>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ChangeArrowheads="1" noTextEdit="1"/>
          </p:cNvSpPr>
          <p:nvPr>
            <p:ph type="sldImg"/>
          </p:nvPr>
        </p:nvSpPr>
        <p:spPr>
          <a:xfrm>
            <a:off x="1150938" y="692150"/>
            <a:ext cx="4556125" cy="3416300"/>
          </a:xfrm>
          <a:ln/>
        </p:spPr>
      </p:sp>
      <p:sp>
        <p:nvSpPr>
          <p:cNvPr id="179204" name="Rectangle 4"/>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1026"/>
          <p:cNvSpPr>
            <a:spLocks noChangeArrowheads="1" noTextEdit="1"/>
          </p:cNvSpPr>
          <p:nvPr>
            <p:ph type="sldImg"/>
          </p:nvPr>
        </p:nvSpPr>
        <p:spPr>
          <a:xfrm>
            <a:off x="1150938" y="692150"/>
            <a:ext cx="4556125" cy="3416300"/>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3363" name="Arc 3"/>
          <p:cNvSpPr>
            <a:spLocks/>
          </p:cNvSpPr>
          <p:nvPr/>
        </p:nvSpPr>
        <p:spPr bwMode="auto">
          <a:xfrm>
            <a:off x="0" y="842963"/>
            <a:ext cx="2895600" cy="60182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accent1"/>
              </a:gs>
              <a:gs pos="100000">
                <a:schemeClr val="accent2"/>
              </a:gs>
            </a:gsLst>
            <a:lin ang="5400000" scaled="1"/>
          </a:gradFill>
          <a:ln w="9525">
            <a:noFill/>
            <a:round/>
            <a:headEnd type="none" w="sm" len="sm"/>
            <a:tailEnd type="none" w="sm" len="sm"/>
          </a:ln>
          <a:effectLst/>
        </p:spPr>
        <p:txBody>
          <a:bodyPr/>
          <a:lstStyle/>
          <a:p>
            <a:endParaRPr lang="en-US"/>
          </a:p>
        </p:txBody>
      </p:sp>
      <p:sp>
        <p:nvSpPr>
          <p:cNvPr id="143364"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r>
              <a:rPr lang="en-US"/>
              <a:t>Click to edit Master title style</a:t>
            </a:r>
          </a:p>
        </p:txBody>
      </p:sp>
      <p:sp>
        <p:nvSpPr>
          <p:cNvPr id="143365" name="Rectangle 5"/>
          <p:cNvSpPr>
            <a:spLocks noGrp="1" noChangeArrowheads="1"/>
          </p:cNvSpPr>
          <p:nvPr>
            <p:ph type="subTitle" sz="quarter" idx="1"/>
          </p:nvPr>
        </p:nvSpPr>
        <p:spPr>
          <a:xfrm>
            <a:off x="4191000" y="1752600"/>
            <a:ext cx="4572000" cy="1752600"/>
          </a:xfrm>
        </p:spPr>
        <p:txBody>
          <a:bodyPr/>
          <a:lstStyle>
            <a:lvl1pPr marL="0" indent="0">
              <a:buFont typeface="Monotype Sorts" pitchFamily="2" charset="2"/>
              <a:buNone/>
              <a:defRPr sz="2400"/>
            </a:lvl1pPr>
          </a:lstStyle>
          <a:p>
            <a:r>
              <a:rPr lang="en-US"/>
              <a:t>Click to edit Master subtitle style</a:t>
            </a:r>
          </a:p>
        </p:txBody>
      </p:sp>
      <p:sp>
        <p:nvSpPr>
          <p:cNvPr id="143366" name="Rectangle 6"/>
          <p:cNvSpPr>
            <a:spLocks noGrp="1" noChangeArrowheads="1"/>
          </p:cNvSpPr>
          <p:nvPr>
            <p:ph type="dt" sz="quarter" idx="2"/>
          </p:nvPr>
        </p:nvSpPr>
        <p:spPr/>
        <p:txBody>
          <a:bodyPr/>
          <a:lstStyle>
            <a:lvl1pPr>
              <a:defRPr/>
            </a:lvl1pPr>
          </a:lstStyle>
          <a:p>
            <a:endParaRPr lang="en-US"/>
          </a:p>
        </p:txBody>
      </p:sp>
      <p:sp>
        <p:nvSpPr>
          <p:cNvPr id="143367" name="Rectangle 7"/>
          <p:cNvSpPr>
            <a:spLocks noGrp="1" noChangeArrowheads="1"/>
          </p:cNvSpPr>
          <p:nvPr>
            <p:ph type="ftr" sz="quarter" idx="3"/>
          </p:nvPr>
        </p:nvSpPr>
        <p:spPr>
          <a:xfrm>
            <a:off x="3352800" y="6248400"/>
            <a:ext cx="3124200" cy="457200"/>
          </a:xfrm>
        </p:spPr>
        <p:txBody>
          <a:bodyPr/>
          <a:lstStyle>
            <a:lvl1pPr>
              <a:defRPr>
                <a:latin typeface="+mj-lt"/>
              </a:defRPr>
            </a:lvl1pPr>
          </a:lstStyle>
          <a:p>
            <a:r>
              <a:rPr lang="en-US"/>
              <a:t>UNESCO ICTLIP Module 1. Lesson 2</a:t>
            </a:r>
          </a:p>
        </p:txBody>
      </p:sp>
      <p:sp>
        <p:nvSpPr>
          <p:cNvPr id="143368" name="Rectangle 8"/>
          <p:cNvSpPr>
            <a:spLocks noGrp="1" noChangeArrowheads="1"/>
          </p:cNvSpPr>
          <p:nvPr>
            <p:ph type="sldNum" sz="quarter" idx="4"/>
          </p:nvPr>
        </p:nvSpPr>
        <p:spPr/>
        <p:txBody>
          <a:bodyPr/>
          <a:lstStyle>
            <a:lvl1pPr>
              <a:defRPr>
                <a:latin typeface="+mj-lt"/>
              </a:defRPr>
            </a:lvl1pPr>
          </a:lstStyle>
          <a:p>
            <a:fld id="{30C2E072-2E1E-42A8-A7A9-1C0148443B2A}" type="slidenum">
              <a:rPr lang="en-US"/>
              <a:pPr/>
              <a:t>‹#›</a:t>
            </a:fld>
            <a:endParaRPr lang="en-US"/>
          </a:p>
        </p:txBody>
      </p:sp>
    </p:spTree>
  </p:cSld>
  <p:clrMapOvr>
    <a:masterClrMapping/>
  </p:clrMapOvr>
  <p:transition>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1. Lesson 2</a:t>
            </a:r>
          </a:p>
        </p:txBody>
      </p:sp>
      <p:sp>
        <p:nvSpPr>
          <p:cNvPr id="6" name="Slide Number Placeholder 5"/>
          <p:cNvSpPr>
            <a:spLocks noGrp="1"/>
          </p:cNvSpPr>
          <p:nvPr>
            <p:ph type="sldNum" sz="quarter" idx="12"/>
          </p:nvPr>
        </p:nvSpPr>
        <p:spPr/>
        <p:txBody>
          <a:bodyPr/>
          <a:lstStyle>
            <a:lvl1pPr>
              <a:defRPr/>
            </a:lvl1pPr>
          </a:lstStyle>
          <a:p>
            <a:fld id="{E258DDF3-C3C2-400D-885C-A36C2ACB7DC4}" type="slidenum">
              <a:rPr lang="en-US"/>
              <a:pPr/>
              <a:t>‹#›</a:t>
            </a:fld>
            <a:endParaRPr lang="en-US"/>
          </a:p>
        </p:txBody>
      </p:sp>
    </p:spTree>
  </p:cSld>
  <p:clrMapOvr>
    <a:masterClrMapping/>
  </p:clrMapOvr>
  <p:transition>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609600"/>
            <a:ext cx="1524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19400" y="609600"/>
            <a:ext cx="4419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1. Lesson 2</a:t>
            </a:r>
          </a:p>
        </p:txBody>
      </p:sp>
      <p:sp>
        <p:nvSpPr>
          <p:cNvPr id="6" name="Slide Number Placeholder 5"/>
          <p:cNvSpPr>
            <a:spLocks noGrp="1"/>
          </p:cNvSpPr>
          <p:nvPr>
            <p:ph type="sldNum" sz="quarter" idx="12"/>
          </p:nvPr>
        </p:nvSpPr>
        <p:spPr/>
        <p:txBody>
          <a:bodyPr/>
          <a:lstStyle>
            <a:lvl1pPr>
              <a:defRPr/>
            </a:lvl1pPr>
          </a:lstStyle>
          <a:p>
            <a:fld id="{184EB23E-69CA-44F8-B041-5F44B24C3383}" type="slidenum">
              <a:rPr lang="en-US"/>
              <a:pPr/>
              <a:t>‹#›</a:t>
            </a:fld>
            <a:endParaRPr lang="en-US"/>
          </a:p>
        </p:txBody>
      </p:sp>
    </p:spTree>
  </p:cSld>
  <p:clrMapOvr>
    <a:masterClrMapping/>
  </p:clrMapOvr>
  <p:transition>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1. Lesson 2</a:t>
            </a:r>
          </a:p>
        </p:txBody>
      </p:sp>
      <p:sp>
        <p:nvSpPr>
          <p:cNvPr id="6" name="Slide Number Placeholder 5"/>
          <p:cNvSpPr>
            <a:spLocks noGrp="1"/>
          </p:cNvSpPr>
          <p:nvPr>
            <p:ph type="sldNum" sz="quarter" idx="12"/>
          </p:nvPr>
        </p:nvSpPr>
        <p:spPr/>
        <p:txBody>
          <a:bodyPr/>
          <a:lstStyle>
            <a:lvl1pPr>
              <a:defRPr/>
            </a:lvl1pPr>
          </a:lstStyle>
          <a:p>
            <a:fld id="{0311E292-2769-4A9E-940E-20792FA7F21B}" type="slidenum">
              <a:rPr lang="en-US"/>
              <a:pPr/>
              <a:t>‹#›</a:t>
            </a:fld>
            <a:endParaRPr lang="en-US"/>
          </a:p>
        </p:txBody>
      </p:sp>
    </p:spTree>
  </p:cSld>
  <p:clrMapOvr>
    <a:masterClrMapping/>
  </p:clrMapOvr>
  <p:transition>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UNESCO ICTLIP Module 1. Lesson 2</a:t>
            </a:r>
          </a:p>
        </p:txBody>
      </p:sp>
      <p:sp>
        <p:nvSpPr>
          <p:cNvPr id="6" name="Slide Number Placeholder 5"/>
          <p:cNvSpPr>
            <a:spLocks noGrp="1"/>
          </p:cNvSpPr>
          <p:nvPr>
            <p:ph type="sldNum" sz="quarter" idx="12"/>
          </p:nvPr>
        </p:nvSpPr>
        <p:spPr/>
        <p:txBody>
          <a:bodyPr/>
          <a:lstStyle>
            <a:lvl1pPr>
              <a:defRPr/>
            </a:lvl1pPr>
          </a:lstStyle>
          <a:p>
            <a:fld id="{BEE31633-8D4B-4A4C-99B5-1C8BEDBBF4AB}" type="slidenum">
              <a:rPr lang="en-US"/>
              <a:pPr/>
              <a:t>‹#›</a:t>
            </a:fld>
            <a:endParaRPr lang="en-US"/>
          </a:p>
        </p:txBody>
      </p:sp>
    </p:spTree>
  </p:cSld>
  <p:clrMapOvr>
    <a:masterClrMapping/>
  </p:clrMapOvr>
  <p:transition>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1. Lesson 2</a:t>
            </a:r>
          </a:p>
        </p:txBody>
      </p:sp>
      <p:sp>
        <p:nvSpPr>
          <p:cNvPr id="7" name="Slide Number Placeholder 6"/>
          <p:cNvSpPr>
            <a:spLocks noGrp="1"/>
          </p:cNvSpPr>
          <p:nvPr>
            <p:ph type="sldNum" sz="quarter" idx="12"/>
          </p:nvPr>
        </p:nvSpPr>
        <p:spPr/>
        <p:txBody>
          <a:bodyPr/>
          <a:lstStyle>
            <a:lvl1pPr>
              <a:defRPr/>
            </a:lvl1pPr>
          </a:lstStyle>
          <a:p>
            <a:fld id="{450C524B-EE11-4F43-A04A-817CD2A1254F}" type="slidenum">
              <a:rPr lang="en-US"/>
              <a:pPr/>
              <a:t>‹#›</a:t>
            </a:fld>
            <a:endParaRPr lang="en-US"/>
          </a:p>
        </p:txBody>
      </p:sp>
    </p:spTree>
  </p:cSld>
  <p:clrMapOvr>
    <a:masterClrMapping/>
  </p:clrMapOvr>
  <p:transition>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UNESCO ICTLIP Module 1. Lesson 2</a:t>
            </a:r>
          </a:p>
        </p:txBody>
      </p:sp>
      <p:sp>
        <p:nvSpPr>
          <p:cNvPr id="9" name="Slide Number Placeholder 8"/>
          <p:cNvSpPr>
            <a:spLocks noGrp="1"/>
          </p:cNvSpPr>
          <p:nvPr>
            <p:ph type="sldNum" sz="quarter" idx="12"/>
          </p:nvPr>
        </p:nvSpPr>
        <p:spPr/>
        <p:txBody>
          <a:bodyPr/>
          <a:lstStyle>
            <a:lvl1pPr>
              <a:defRPr/>
            </a:lvl1pPr>
          </a:lstStyle>
          <a:p>
            <a:fld id="{2676398F-B06C-41C1-A257-72DE845CB59E}" type="slidenum">
              <a:rPr lang="en-US"/>
              <a:pPr/>
              <a:t>‹#›</a:t>
            </a:fld>
            <a:endParaRPr lang="en-US"/>
          </a:p>
        </p:txBody>
      </p:sp>
    </p:spTree>
  </p:cSld>
  <p:clrMapOvr>
    <a:masterClrMapping/>
  </p:clrMapOvr>
  <p:transition>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UNESCO ICTLIP Module 1. Lesson 2</a:t>
            </a:r>
          </a:p>
        </p:txBody>
      </p:sp>
      <p:sp>
        <p:nvSpPr>
          <p:cNvPr id="5" name="Slide Number Placeholder 4"/>
          <p:cNvSpPr>
            <a:spLocks noGrp="1"/>
          </p:cNvSpPr>
          <p:nvPr>
            <p:ph type="sldNum" sz="quarter" idx="12"/>
          </p:nvPr>
        </p:nvSpPr>
        <p:spPr/>
        <p:txBody>
          <a:bodyPr/>
          <a:lstStyle>
            <a:lvl1pPr>
              <a:defRPr/>
            </a:lvl1pPr>
          </a:lstStyle>
          <a:p>
            <a:fld id="{D9872300-C925-410A-9E78-FB3781BDCE0C}" type="slidenum">
              <a:rPr lang="en-US"/>
              <a:pPr/>
              <a:t>‹#›</a:t>
            </a:fld>
            <a:endParaRPr lang="en-US"/>
          </a:p>
        </p:txBody>
      </p:sp>
    </p:spTree>
  </p:cSld>
  <p:clrMapOvr>
    <a:masterClrMapping/>
  </p:clrMapOvr>
  <p:transition>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UNESCO ICTLIP Module 1. Lesson 2</a:t>
            </a:r>
          </a:p>
        </p:txBody>
      </p:sp>
      <p:sp>
        <p:nvSpPr>
          <p:cNvPr id="4" name="Slide Number Placeholder 3"/>
          <p:cNvSpPr>
            <a:spLocks noGrp="1"/>
          </p:cNvSpPr>
          <p:nvPr>
            <p:ph type="sldNum" sz="quarter" idx="12"/>
          </p:nvPr>
        </p:nvSpPr>
        <p:spPr/>
        <p:txBody>
          <a:bodyPr/>
          <a:lstStyle>
            <a:lvl1pPr>
              <a:defRPr/>
            </a:lvl1pPr>
          </a:lstStyle>
          <a:p>
            <a:fld id="{B40B3E3B-FDDE-477E-8403-750CB161D552}" type="slidenum">
              <a:rPr lang="en-US"/>
              <a:pPr/>
              <a:t>‹#›</a:t>
            </a:fld>
            <a:endParaRPr lang="en-US"/>
          </a:p>
        </p:txBody>
      </p:sp>
    </p:spTree>
  </p:cSld>
  <p:clrMapOvr>
    <a:masterClrMapping/>
  </p:clrMapOvr>
  <p:transition>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1. Lesson 2</a:t>
            </a:r>
          </a:p>
        </p:txBody>
      </p:sp>
      <p:sp>
        <p:nvSpPr>
          <p:cNvPr id="7" name="Slide Number Placeholder 6"/>
          <p:cNvSpPr>
            <a:spLocks noGrp="1"/>
          </p:cNvSpPr>
          <p:nvPr>
            <p:ph type="sldNum" sz="quarter" idx="12"/>
          </p:nvPr>
        </p:nvSpPr>
        <p:spPr/>
        <p:txBody>
          <a:bodyPr/>
          <a:lstStyle>
            <a:lvl1pPr>
              <a:defRPr/>
            </a:lvl1pPr>
          </a:lstStyle>
          <a:p>
            <a:fld id="{47253B3C-0C8C-407F-B699-25D7CC1C1279}" type="slidenum">
              <a:rPr lang="en-US"/>
              <a:pPr/>
              <a:t>‹#›</a:t>
            </a:fld>
            <a:endParaRPr lang="en-US"/>
          </a:p>
        </p:txBody>
      </p:sp>
    </p:spTree>
  </p:cSld>
  <p:clrMapOvr>
    <a:masterClrMapping/>
  </p:clrMapOvr>
  <p:transition>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UNESCO ICTLIP Module 1. Lesson 2</a:t>
            </a:r>
          </a:p>
        </p:txBody>
      </p:sp>
      <p:sp>
        <p:nvSpPr>
          <p:cNvPr id="7" name="Slide Number Placeholder 6"/>
          <p:cNvSpPr>
            <a:spLocks noGrp="1"/>
          </p:cNvSpPr>
          <p:nvPr>
            <p:ph type="sldNum" sz="quarter" idx="12"/>
          </p:nvPr>
        </p:nvSpPr>
        <p:spPr/>
        <p:txBody>
          <a:bodyPr/>
          <a:lstStyle>
            <a:lvl1pPr>
              <a:defRPr/>
            </a:lvl1pPr>
          </a:lstStyle>
          <a:p>
            <a:fld id="{95B55640-CEFD-41C2-BB53-455C07D567CD}" type="slidenum">
              <a:rPr lang="en-US"/>
              <a:pPr/>
              <a:t>‹#›</a:t>
            </a:fld>
            <a:endParaRPr lang="en-US"/>
          </a:p>
        </p:txBody>
      </p:sp>
    </p:spTree>
  </p:cSld>
  <p:clrMapOvr>
    <a:masterClrMapping/>
  </p:clrMapOvr>
  <p:transition>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338" name="Arc 2"/>
          <p:cNvSpPr>
            <a:spLocks/>
          </p:cNvSpPr>
          <p:nvPr/>
        </p:nvSpPr>
        <p:spPr bwMode="auto">
          <a:xfrm>
            <a:off x="0" y="842963"/>
            <a:ext cx="2895600" cy="60182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accent1"/>
              </a:gs>
              <a:gs pos="100000">
                <a:schemeClr val="accent2"/>
              </a:gs>
            </a:gsLst>
            <a:lin ang="5400000" scaled="1"/>
          </a:gradFill>
          <a:ln w="9525">
            <a:noFill/>
            <a:round/>
            <a:headEnd type="none" w="sm" len="sm"/>
            <a:tailEnd type="none" w="sm" len="sm"/>
          </a:ln>
          <a:effectLst/>
        </p:spPr>
        <p:txBody>
          <a:bodyPr/>
          <a:lstStyle/>
          <a:p>
            <a:endParaRPr lang="en-US"/>
          </a:p>
        </p:txBody>
      </p:sp>
      <p:sp>
        <p:nvSpPr>
          <p:cNvPr id="142339" name="Rectangle 3"/>
          <p:cNvSpPr>
            <a:spLocks noGrp="1" noChangeArrowheads="1"/>
          </p:cNvSpPr>
          <p:nvPr>
            <p:ph type="title"/>
          </p:nvPr>
        </p:nvSpPr>
        <p:spPr bwMode="auto">
          <a:xfrm>
            <a:off x="2819400" y="609600"/>
            <a:ext cx="60960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42340" name="Rectangle 4"/>
          <p:cNvSpPr>
            <a:spLocks noGrp="1" noChangeArrowheads="1"/>
          </p:cNvSpPr>
          <p:nvPr>
            <p:ph type="body" idx="1"/>
          </p:nvPr>
        </p:nvSpPr>
        <p:spPr bwMode="auto">
          <a:xfrm>
            <a:off x="2819400" y="1981200"/>
            <a:ext cx="60960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234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hlink"/>
                </a:solidFill>
                <a:latin typeface="+mj-lt"/>
              </a:defRPr>
            </a:lvl1pPr>
          </a:lstStyle>
          <a:p>
            <a:endParaRPr lang="en-US"/>
          </a:p>
        </p:txBody>
      </p:sp>
      <p:sp>
        <p:nvSpPr>
          <p:cNvPr id="14234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hlink"/>
                </a:solidFill>
              </a:defRPr>
            </a:lvl1pPr>
          </a:lstStyle>
          <a:p>
            <a:r>
              <a:rPr lang="en-US"/>
              <a:t>UNESCO ICTLIP Module 1. Lesson 2</a:t>
            </a:r>
          </a:p>
        </p:txBody>
      </p:sp>
      <p:sp>
        <p:nvSpPr>
          <p:cNvPr id="14234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hlink"/>
                </a:solidFill>
              </a:defRPr>
            </a:lvl1pPr>
          </a:lstStyle>
          <a:p>
            <a:fld id="{61976A22-83CB-4C9C-BD87-FDD3733F9C0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cover dir="ru"/>
  </p:transition>
  <p:hf hdr="0" dt="0"/>
  <p:txStyles>
    <p:titleStyle>
      <a:lvl1pPr algn="l" rtl="0" eaLnBrk="0" fontAlgn="base" hangingPunct="0">
        <a:lnSpc>
          <a:spcPct val="70000"/>
        </a:lnSpc>
        <a:spcBef>
          <a:spcPct val="0"/>
        </a:spcBef>
        <a:spcAft>
          <a:spcPct val="0"/>
        </a:spcAft>
        <a:defRPr kumimoji="1" sz="4800" b="1">
          <a:solidFill>
            <a:schemeClr val="tx2"/>
          </a:solidFill>
          <a:latin typeface="+mj-lt"/>
          <a:ea typeface="+mj-ea"/>
          <a:cs typeface="+mj-cs"/>
        </a:defRPr>
      </a:lvl1pPr>
      <a:lvl2pPr algn="l" rtl="0" eaLnBrk="0" fontAlgn="base" hangingPunct="0">
        <a:lnSpc>
          <a:spcPct val="70000"/>
        </a:lnSpc>
        <a:spcBef>
          <a:spcPct val="0"/>
        </a:spcBef>
        <a:spcAft>
          <a:spcPct val="0"/>
        </a:spcAft>
        <a:defRPr kumimoji="1" sz="4800" b="1">
          <a:solidFill>
            <a:schemeClr val="tx2"/>
          </a:solidFill>
          <a:latin typeface="Garamond" pitchFamily="18" charset="0"/>
        </a:defRPr>
      </a:lvl2pPr>
      <a:lvl3pPr algn="l" rtl="0" eaLnBrk="0" fontAlgn="base" hangingPunct="0">
        <a:lnSpc>
          <a:spcPct val="70000"/>
        </a:lnSpc>
        <a:spcBef>
          <a:spcPct val="0"/>
        </a:spcBef>
        <a:spcAft>
          <a:spcPct val="0"/>
        </a:spcAft>
        <a:defRPr kumimoji="1" sz="4800" b="1">
          <a:solidFill>
            <a:schemeClr val="tx2"/>
          </a:solidFill>
          <a:latin typeface="Garamond" pitchFamily="18" charset="0"/>
        </a:defRPr>
      </a:lvl3pPr>
      <a:lvl4pPr algn="l" rtl="0" eaLnBrk="0" fontAlgn="base" hangingPunct="0">
        <a:lnSpc>
          <a:spcPct val="70000"/>
        </a:lnSpc>
        <a:spcBef>
          <a:spcPct val="0"/>
        </a:spcBef>
        <a:spcAft>
          <a:spcPct val="0"/>
        </a:spcAft>
        <a:defRPr kumimoji="1" sz="4800" b="1">
          <a:solidFill>
            <a:schemeClr val="tx2"/>
          </a:solidFill>
          <a:latin typeface="Garamond" pitchFamily="18" charset="0"/>
        </a:defRPr>
      </a:lvl4pPr>
      <a:lvl5pPr algn="l" rtl="0" eaLnBrk="0" fontAlgn="base" hangingPunct="0">
        <a:lnSpc>
          <a:spcPct val="70000"/>
        </a:lnSpc>
        <a:spcBef>
          <a:spcPct val="0"/>
        </a:spcBef>
        <a:spcAft>
          <a:spcPct val="0"/>
        </a:spcAft>
        <a:defRPr kumimoji="1" sz="4800" b="1">
          <a:solidFill>
            <a:schemeClr val="tx2"/>
          </a:solidFill>
          <a:latin typeface="Garamond" pitchFamily="18" charset="0"/>
        </a:defRPr>
      </a:lvl5pPr>
      <a:lvl6pPr marL="457200" algn="l" rtl="0" eaLnBrk="0" fontAlgn="base" hangingPunct="0">
        <a:lnSpc>
          <a:spcPct val="70000"/>
        </a:lnSpc>
        <a:spcBef>
          <a:spcPct val="0"/>
        </a:spcBef>
        <a:spcAft>
          <a:spcPct val="0"/>
        </a:spcAft>
        <a:defRPr kumimoji="1" sz="4800" b="1">
          <a:solidFill>
            <a:schemeClr val="tx2"/>
          </a:solidFill>
          <a:latin typeface="Garamond" pitchFamily="18" charset="0"/>
        </a:defRPr>
      </a:lvl6pPr>
      <a:lvl7pPr marL="914400" algn="l" rtl="0" eaLnBrk="0" fontAlgn="base" hangingPunct="0">
        <a:lnSpc>
          <a:spcPct val="70000"/>
        </a:lnSpc>
        <a:spcBef>
          <a:spcPct val="0"/>
        </a:spcBef>
        <a:spcAft>
          <a:spcPct val="0"/>
        </a:spcAft>
        <a:defRPr kumimoji="1" sz="4800" b="1">
          <a:solidFill>
            <a:schemeClr val="tx2"/>
          </a:solidFill>
          <a:latin typeface="Garamond" pitchFamily="18" charset="0"/>
        </a:defRPr>
      </a:lvl7pPr>
      <a:lvl8pPr marL="1371600" algn="l" rtl="0" eaLnBrk="0" fontAlgn="base" hangingPunct="0">
        <a:lnSpc>
          <a:spcPct val="70000"/>
        </a:lnSpc>
        <a:spcBef>
          <a:spcPct val="0"/>
        </a:spcBef>
        <a:spcAft>
          <a:spcPct val="0"/>
        </a:spcAft>
        <a:defRPr kumimoji="1" sz="4800" b="1">
          <a:solidFill>
            <a:schemeClr val="tx2"/>
          </a:solidFill>
          <a:latin typeface="Garamond" pitchFamily="18" charset="0"/>
        </a:defRPr>
      </a:lvl8pPr>
      <a:lvl9pPr marL="1828800" algn="l" rtl="0" eaLnBrk="0" fontAlgn="base" hangingPunct="0">
        <a:lnSpc>
          <a:spcPct val="70000"/>
        </a:lnSpc>
        <a:spcBef>
          <a:spcPct val="0"/>
        </a:spcBef>
        <a:spcAft>
          <a:spcPct val="0"/>
        </a:spcAft>
        <a:defRPr kumimoji="1" sz="4800" b="1">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F"/>
        <a:defRPr kumimoji="1"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US"/>
              <a:t>UNESCO ICTLIP Module 1. Lesson 2</a:t>
            </a:r>
          </a:p>
        </p:txBody>
      </p:sp>
      <p:sp>
        <p:nvSpPr>
          <p:cNvPr id="5" name="Rectangle 8"/>
          <p:cNvSpPr>
            <a:spLocks noGrp="1" noChangeArrowheads="1"/>
          </p:cNvSpPr>
          <p:nvPr>
            <p:ph type="sldNum" sz="quarter" idx="4"/>
          </p:nvPr>
        </p:nvSpPr>
        <p:spPr/>
        <p:txBody>
          <a:bodyPr/>
          <a:lstStyle/>
          <a:p>
            <a:fld id="{12BA70A4-86B9-4328-960D-9AE6CE08239B}" type="slidenum">
              <a:rPr lang="en-US"/>
              <a:pPr/>
              <a:t>1</a:t>
            </a:fld>
            <a:endParaRPr lang="en-US"/>
          </a:p>
        </p:txBody>
      </p:sp>
      <p:sp>
        <p:nvSpPr>
          <p:cNvPr id="109570" name="Rectangle 1026"/>
          <p:cNvSpPr>
            <a:spLocks noGrp="1" noChangeArrowheads="1"/>
          </p:cNvSpPr>
          <p:nvPr>
            <p:ph type="ctrTitle"/>
          </p:nvPr>
        </p:nvSpPr>
        <p:spPr>
          <a:xfrm>
            <a:off x="685800" y="381000"/>
            <a:ext cx="8153400" cy="1143000"/>
          </a:xfrm>
        </p:spPr>
        <p:txBody>
          <a:bodyPr/>
          <a:lstStyle/>
          <a:p>
            <a:r>
              <a:rPr lang="en-US" sz="4400"/>
              <a:t>Introduction to Information and Communication Technologies</a:t>
            </a:r>
            <a:endParaRPr lang="en-US"/>
          </a:p>
        </p:txBody>
      </p:sp>
      <p:sp>
        <p:nvSpPr>
          <p:cNvPr id="109571" name="Rectangle 1027"/>
          <p:cNvSpPr>
            <a:spLocks noGrp="1" noChangeArrowheads="1"/>
          </p:cNvSpPr>
          <p:nvPr>
            <p:ph type="subTitle" idx="1"/>
          </p:nvPr>
        </p:nvSpPr>
        <p:spPr>
          <a:xfrm>
            <a:off x="1295400" y="3124200"/>
            <a:ext cx="7315200" cy="838200"/>
          </a:xfrm>
        </p:spPr>
        <p:txBody>
          <a:bodyPr/>
          <a:lstStyle/>
          <a:p>
            <a:r>
              <a:rPr lang="en-US" sz="3200" b="1"/>
              <a:t>Lesson 2. How do computers work?</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09570"/>
                                        </p:tgtEl>
                                        <p:attrNameLst>
                                          <p:attrName>style.visibility</p:attrName>
                                        </p:attrNameLst>
                                      </p:cBhvr>
                                      <p:to>
                                        <p:strVal val="visible"/>
                                      </p:to>
                                    </p:set>
                                    <p:animEffect transition="in" filter="blinds(horizontal)">
                                      <p:cBhvr>
                                        <p:cTn id="7" dur="500"/>
                                        <p:tgtEl>
                                          <p:spTgt spid="109570"/>
                                        </p:tgtEl>
                                      </p:cBhvr>
                                    </p:animEffect>
                                  </p:childTnLst>
                                </p:cTn>
                              </p:par>
                            </p:childTnLst>
                          </p:cTn>
                        </p:par>
                        <p:par>
                          <p:cTn id="8" fill="hold">
                            <p:stCondLst>
                              <p:cond delay="500"/>
                            </p:stCondLst>
                            <p:childTnLst>
                              <p:par>
                                <p:cTn id="9" presetID="15" presetClass="entr" presetSubtype="0" fill="hold" grpId="0" nodeType="afterEffect">
                                  <p:stCondLst>
                                    <p:cond delay="0"/>
                                  </p:stCondLst>
                                  <p:childTnLst>
                                    <p:set>
                                      <p:cBhvr>
                                        <p:cTn id="10" dur="1" fill="hold">
                                          <p:stCondLst>
                                            <p:cond delay="0"/>
                                          </p:stCondLst>
                                        </p:cTn>
                                        <p:tgtEl>
                                          <p:spTgt spid="109571">
                                            <p:txEl>
                                              <p:pRg st="0" end="0"/>
                                            </p:txEl>
                                          </p:spTgt>
                                        </p:tgtEl>
                                        <p:attrNameLst>
                                          <p:attrName>style.visibility</p:attrName>
                                        </p:attrNameLst>
                                      </p:cBhvr>
                                      <p:to>
                                        <p:strVal val="visible"/>
                                      </p:to>
                                    </p:set>
                                    <p:anim calcmode="lin" valueType="num">
                                      <p:cBhvr>
                                        <p:cTn id="11" dur="1000" fill="hold"/>
                                        <p:tgtEl>
                                          <p:spTgt spid="109571">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109571">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10957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10957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autoUpdateAnimBg="0"/>
      <p:bldP spid="109571"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D3ED9CCC-9894-42FA-8C97-12EEE1FC1E7A}" type="slidenum">
              <a:rPr lang="en-US"/>
              <a:pPr/>
              <a:t>10</a:t>
            </a:fld>
            <a:endParaRPr lang="en-US"/>
          </a:p>
        </p:txBody>
      </p:sp>
      <p:sp>
        <p:nvSpPr>
          <p:cNvPr id="184322" name="Rectangle 1026"/>
          <p:cNvSpPr>
            <a:spLocks noGrp="1" noChangeArrowheads="1"/>
          </p:cNvSpPr>
          <p:nvPr>
            <p:ph type="title"/>
          </p:nvPr>
        </p:nvSpPr>
        <p:spPr>
          <a:xfrm>
            <a:off x="762000" y="381000"/>
            <a:ext cx="8153400" cy="533400"/>
          </a:xfrm>
        </p:spPr>
        <p:txBody>
          <a:bodyPr/>
          <a:lstStyle/>
          <a:p>
            <a:r>
              <a:rPr lang="en-US" sz="4000"/>
              <a:t>Elements of a computer system</a:t>
            </a:r>
          </a:p>
        </p:txBody>
      </p:sp>
      <p:sp>
        <p:nvSpPr>
          <p:cNvPr id="184323" name="Rectangle 1027"/>
          <p:cNvSpPr>
            <a:spLocks noGrp="1" noChangeArrowheads="1"/>
          </p:cNvSpPr>
          <p:nvPr>
            <p:ph type="body" idx="1"/>
          </p:nvPr>
        </p:nvSpPr>
        <p:spPr>
          <a:xfrm>
            <a:off x="304800" y="1219200"/>
            <a:ext cx="8610600" cy="5105400"/>
          </a:xfrm>
        </p:spPr>
        <p:txBody>
          <a:bodyPr/>
          <a:lstStyle/>
          <a:p>
            <a:pPr>
              <a:lnSpc>
                <a:spcPct val="90000"/>
              </a:lnSpc>
            </a:pPr>
            <a:r>
              <a:rPr lang="en-US" sz="3200"/>
              <a:t>4. Hardware - the physical element of a computer system categorized according to the basic operations they perform: input, processing, output, storage and communications.</a:t>
            </a:r>
          </a:p>
          <a:p>
            <a:pPr>
              <a:lnSpc>
                <a:spcPct val="90000"/>
              </a:lnSpc>
            </a:pPr>
            <a:r>
              <a:rPr lang="en-US" sz="3200"/>
              <a:t>5. Software - provides the step by step instructions that tell the computer what to do. Generally software is divided into system software and application software.</a:t>
            </a:r>
          </a:p>
          <a:p>
            <a:pPr>
              <a:lnSpc>
                <a:spcPct val="90000"/>
              </a:lnSpc>
            </a:pPr>
            <a:r>
              <a:rPr lang="en-US" sz="3200"/>
              <a:t>6. Communications -  refers to the electronic transfer of data from one place to another</a:t>
            </a:r>
            <a:endParaRPr lang="en-US"/>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 calcmode="lin" valueType="num">
                                      <p:cBhvr additive="base">
                                        <p:cTn id="7" dur="500" fill="hold"/>
                                        <p:tgtEl>
                                          <p:spTgt spid="1843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43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23">
                                            <p:txEl>
                                              <p:pRg st="1" end="1"/>
                                            </p:txEl>
                                          </p:spTgt>
                                        </p:tgtEl>
                                        <p:attrNameLst>
                                          <p:attrName>style.visibility</p:attrName>
                                        </p:attrNameLst>
                                      </p:cBhvr>
                                      <p:to>
                                        <p:strVal val="visible"/>
                                      </p:to>
                                    </p:set>
                                    <p:anim calcmode="lin" valueType="num">
                                      <p:cBhvr additive="base">
                                        <p:cTn id="13" dur="500" fill="hold"/>
                                        <p:tgtEl>
                                          <p:spTgt spid="1843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43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4323">
                                            <p:txEl>
                                              <p:pRg st="2" end="2"/>
                                            </p:txEl>
                                          </p:spTgt>
                                        </p:tgtEl>
                                        <p:attrNameLst>
                                          <p:attrName>style.visibility</p:attrName>
                                        </p:attrNameLst>
                                      </p:cBhvr>
                                      <p:to>
                                        <p:strVal val="visible"/>
                                      </p:to>
                                    </p:set>
                                    <p:anim calcmode="lin" valueType="num">
                                      <p:cBhvr additive="base">
                                        <p:cTn id="19" dur="500" fill="hold"/>
                                        <p:tgtEl>
                                          <p:spTgt spid="1843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432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34F34265-930E-4AAF-BA63-72D5D5C9D7EC}" type="slidenum">
              <a:rPr lang="en-US"/>
              <a:pPr/>
              <a:t>11</a:t>
            </a:fld>
            <a:endParaRPr lang="en-US"/>
          </a:p>
        </p:txBody>
      </p:sp>
      <p:sp>
        <p:nvSpPr>
          <p:cNvPr id="153602" name="Rectangle 2"/>
          <p:cNvSpPr>
            <a:spLocks noGrp="1" noChangeArrowheads="1"/>
          </p:cNvSpPr>
          <p:nvPr>
            <p:ph type="title"/>
          </p:nvPr>
        </p:nvSpPr>
        <p:spPr>
          <a:xfrm>
            <a:off x="990600" y="457200"/>
            <a:ext cx="7010400" cy="1143000"/>
          </a:xfrm>
        </p:spPr>
        <p:txBody>
          <a:bodyPr/>
          <a:lstStyle/>
          <a:p>
            <a:r>
              <a:rPr lang="en-US" sz="4000"/>
              <a:t>What are the different types of computer systems?</a:t>
            </a:r>
            <a:endParaRPr lang="en-US"/>
          </a:p>
        </p:txBody>
      </p:sp>
      <p:sp>
        <p:nvSpPr>
          <p:cNvPr id="153603" name="Rectangle 3"/>
          <p:cNvSpPr>
            <a:spLocks noGrp="1" noChangeArrowheads="1"/>
          </p:cNvSpPr>
          <p:nvPr>
            <p:ph type="body" idx="1"/>
          </p:nvPr>
        </p:nvSpPr>
        <p:spPr>
          <a:xfrm>
            <a:off x="762000" y="1752600"/>
            <a:ext cx="7848600" cy="3733800"/>
          </a:xfrm>
        </p:spPr>
        <p:txBody>
          <a:bodyPr/>
          <a:lstStyle/>
          <a:p>
            <a:r>
              <a:rPr lang="en-US" sz="3200"/>
              <a:t>In general, computers are sorted according to physical size and processing power. </a:t>
            </a:r>
          </a:p>
          <a:p>
            <a:r>
              <a:rPr lang="en-US" sz="3200"/>
              <a:t>The different types are: Supercomputer Mainframe, Minicomputer, Microcomputer (Desktop,Laptop, Notebook, Palmtop), Microcontroller</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03">
                                            <p:txEl>
                                              <p:pRg st="0" end="0"/>
                                            </p:txEl>
                                          </p:spTgt>
                                        </p:tgtEl>
                                        <p:attrNameLst>
                                          <p:attrName>style.visibility</p:attrName>
                                        </p:attrNameLst>
                                      </p:cBhvr>
                                      <p:to>
                                        <p:strVal val="visible"/>
                                      </p:to>
                                    </p:set>
                                    <p:anim calcmode="lin" valueType="num">
                                      <p:cBhvr additive="base">
                                        <p:cTn id="7" dur="500" fill="hold"/>
                                        <p:tgtEl>
                                          <p:spTgt spid="153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03">
                                            <p:txEl>
                                              <p:pRg st="1" end="1"/>
                                            </p:txEl>
                                          </p:spTgt>
                                        </p:tgtEl>
                                        <p:attrNameLst>
                                          <p:attrName>style.visibility</p:attrName>
                                        </p:attrNameLst>
                                      </p:cBhvr>
                                      <p:to>
                                        <p:strVal val="visible"/>
                                      </p:to>
                                    </p:set>
                                    <p:anim calcmode="lin" valueType="num">
                                      <p:cBhvr additive="base">
                                        <p:cTn id="13" dur="500" fill="hold"/>
                                        <p:tgtEl>
                                          <p:spTgt spid="153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00795044-5505-4E04-8CF2-15F627D70950}" type="slidenum">
              <a:rPr lang="en-US"/>
              <a:pPr/>
              <a:t>12</a:t>
            </a:fld>
            <a:endParaRPr lang="en-US"/>
          </a:p>
        </p:txBody>
      </p:sp>
      <p:sp>
        <p:nvSpPr>
          <p:cNvPr id="155650" name="Rectangle 2"/>
          <p:cNvSpPr>
            <a:spLocks noGrp="1" noChangeArrowheads="1"/>
          </p:cNvSpPr>
          <p:nvPr>
            <p:ph type="title"/>
          </p:nvPr>
        </p:nvSpPr>
        <p:spPr>
          <a:xfrm>
            <a:off x="914400" y="228600"/>
            <a:ext cx="7086600" cy="1295400"/>
          </a:xfrm>
        </p:spPr>
        <p:txBody>
          <a:bodyPr/>
          <a:lstStyle/>
          <a:p>
            <a:r>
              <a:rPr lang="en-US" sz="4000"/>
              <a:t>How is data represented in the computer?</a:t>
            </a:r>
            <a:endParaRPr lang="en-US"/>
          </a:p>
        </p:txBody>
      </p:sp>
      <p:sp>
        <p:nvSpPr>
          <p:cNvPr id="155651" name="Rectangle 3"/>
          <p:cNvSpPr>
            <a:spLocks noGrp="1" noChangeArrowheads="1"/>
          </p:cNvSpPr>
          <p:nvPr>
            <p:ph type="body" idx="1"/>
          </p:nvPr>
        </p:nvSpPr>
        <p:spPr>
          <a:xfrm>
            <a:off x="533400" y="1371600"/>
            <a:ext cx="8305800" cy="4495800"/>
          </a:xfrm>
        </p:spPr>
        <p:txBody>
          <a:bodyPr/>
          <a:lstStyle/>
          <a:p>
            <a:pPr>
              <a:buFont typeface="Monotype Sorts" pitchFamily="2" charset="2"/>
              <a:buNone/>
            </a:pPr>
            <a:r>
              <a:rPr lang="en-US" sz="3200"/>
              <a:t>	Computers represent data as two-state systems. This means that the computer recognizes only two numbers, 0 and 1. Larger numbers, letters and special characters are formed using combinations of 0 and 1. Each of these two numbers is called a </a:t>
            </a:r>
            <a:r>
              <a:rPr lang="en-US" sz="3200" b="1"/>
              <a:t>bit </a:t>
            </a:r>
            <a:r>
              <a:rPr lang="en-US" sz="3200"/>
              <a:t>from the words </a:t>
            </a:r>
            <a:r>
              <a:rPr lang="en-US" sz="3200" b="1"/>
              <a:t>b</a:t>
            </a:r>
            <a:r>
              <a:rPr lang="en-US" sz="3200"/>
              <a:t>inary dig</a:t>
            </a:r>
            <a:r>
              <a:rPr lang="en-US" sz="3200" b="1"/>
              <a:t>it. </a:t>
            </a:r>
            <a:r>
              <a:rPr lang="en-US" sz="3200"/>
              <a:t>The combination of bits to form meaningful characters or numbers is called a </a:t>
            </a:r>
            <a:r>
              <a:rPr lang="en-US" sz="3200" b="1"/>
              <a:t>byte. </a:t>
            </a:r>
            <a:endParaRPr lang="en-US" sz="320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55651">
                                            <p:txEl>
                                              <p:pRg st="0" end="0"/>
                                            </p:txEl>
                                          </p:spTgt>
                                        </p:tgtEl>
                                        <p:attrNameLst>
                                          <p:attrName>style.visibility</p:attrName>
                                        </p:attrNameLst>
                                      </p:cBhvr>
                                      <p:to>
                                        <p:strVal val="visible"/>
                                      </p:to>
                                    </p:set>
                                    <p:anim calcmode="lin" valueType="num">
                                      <p:cBhvr additive="base">
                                        <p:cTn id="7" dur="500" fill="hold"/>
                                        <p:tgtEl>
                                          <p:spTgt spid="1556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565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D309E0FD-0C9D-441A-BE60-D74A2AAF4912}" type="slidenum">
              <a:rPr lang="en-US"/>
              <a:pPr/>
              <a:t>13</a:t>
            </a:fld>
            <a:endParaRPr lang="en-US"/>
          </a:p>
        </p:txBody>
      </p:sp>
      <p:sp>
        <p:nvSpPr>
          <p:cNvPr id="157698" name="Rectangle 2"/>
          <p:cNvSpPr>
            <a:spLocks noGrp="1" noChangeArrowheads="1"/>
          </p:cNvSpPr>
          <p:nvPr>
            <p:ph type="title"/>
          </p:nvPr>
        </p:nvSpPr>
        <p:spPr>
          <a:xfrm>
            <a:off x="838200" y="457200"/>
            <a:ext cx="7620000" cy="1143000"/>
          </a:xfrm>
        </p:spPr>
        <p:txBody>
          <a:bodyPr/>
          <a:lstStyle/>
          <a:p>
            <a:r>
              <a:rPr lang="en-US" sz="4000"/>
              <a:t>What coding schemes are used to form meaningful bytes of data?</a:t>
            </a:r>
          </a:p>
        </p:txBody>
      </p:sp>
      <p:sp>
        <p:nvSpPr>
          <p:cNvPr id="157699" name="Rectangle 3"/>
          <p:cNvSpPr>
            <a:spLocks noGrp="1" noChangeArrowheads="1"/>
          </p:cNvSpPr>
          <p:nvPr>
            <p:ph type="body" idx="1"/>
          </p:nvPr>
        </p:nvSpPr>
        <p:spPr>
          <a:xfrm>
            <a:off x="838200" y="1752600"/>
            <a:ext cx="8077200" cy="4572000"/>
          </a:xfrm>
        </p:spPr>
        <p:txBody>
          <a:bodyPr/>
          <a:lstStyle/>
          <a:p>
            <a:r>
              <a:rPr lang="en-US" sz="3200"/>
              <a:t>There are usually 8 bits in a byte. The coding scheme ASCII (As-key) and ASCII-8 or extended ASCII has been adopted as a standard by the US government and by computer manufacturers.</a:t>
            </a:r>
          </a:p>
          <a:p>
            <a:r>
              <a:rPr lang="en-US" sz="3200"/>
              <a:t>ASCII can have 128 combinations of 7 bits each while ASCII-8 can have as many as 1256 combinations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 calcmode="lin" valueType="num">
                                      <p:cBhvr additive="base">
                                        <p:cTn id="7" dur="500" fill="hold"/>
                                        <p:tgtEl>
                                          <p:spTgt spid="15769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7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57699">
                                            <p:txEl>
                                              <p:pRg st="1" end="1"/>
                                            </p:txEl>
                                          </p:spTgt>
                                        </p:tgtEl>
                                        <p:attrNameLst>
                                          <p:attrName>style.visibility</p:attrName>
                                        </p:attrNameLst>
                                      </p:cBhvr>
                                      <p:to>
                                        <p:strVal val="visible"/>
                                      </p:to>
                                    </p:set>
                                    <p:anim calcmode="lin" valueType="num">
                                      <p:cBhvr additive="base">
                                        <p:cTn id="13" dur="500" fill="hold"/>
                                        <p:tgtEl>
                                          <p:spTgt spid="15769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769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oter Placeholder 3"/>
          <p:cNvSpPr>
            <a:spLocks noGrp="1"/>
          </p:cNvSpPr>
          <p:nvPr>
            <p:ph type="ftr" sz="quarter" idx="11"/>
          </p:nvPr>
        </p:nvSpPr>
        <p:spPr/>
        <p:txBody>
          <a:bodyPr/>
          <a:lstStyle/>
          <a:p>
            <a:r>
              <a:rPr lang="en-US"/>
              <a:t>UNESCO ICTLIP Module 1. Lesson 2</a:t>
            </a:r>
          </a:p>
        </p:txBody>
      </p:sp>
      <p:sp>
        <p:nvSpPr>
          <p:cNvPr id="20" name="Slide Number Placeholder 4"/>
          <p:cNvSpPr>
            <a:spLocks noGrp="1"/>
          </p:cNvSpPr>
          <p:nvPr>
            <p:ph type="sldNum" sz="quarter" idx="12"/>
          </p:nvPr>
        </p:nvSpPr>
        <p:spPr/>
        <p:txBody>
          <a:bodyPr/>
          <a:lstStyle/>
          <a:p>
            <a:fld id="{2B8BDEE5-3990-46E6-A33B-F9A7BD7B3DA3}" type="slidenum">
              <a:rPr lang="en-US"/>
              <a:pPr/>
              <a:t>14</a:t>
            </a:fld>
            <a:endParaRPr lang="en-US"/>
          </a:p>
        </p:txBody>
      </p:sp>
      <p:sp>
        <p:nvSpPr>
          <p:cNvPr id="149506" name="Rectangle 2"/>
          <p:cNvSpPr>
            <a:spLocks noGrp="1" noChangeArrowheads="1"/>
          </p:cNvSpPr>
          <p:nvPr>
            <p:ph type="title"/>
          </p:nvPr>
        </p:nvSpPr>
        <p:spPr>
          <a:xfrm>
            <a:off x="76200" y="457200"/>
            <a:ext cx="9296400" cy="685800"/>
          </a:xfrm>
        </p:spPr>
        <p:txBody>
          <a:bodyPr/>
          <a:lstStyle/>
          <a:p>
            <a:pPr>
              <a:lnSpc>
                <a:spcPct val="90000"/>
              </a:lnSpc>
            </a:pPr>
            <a:r>
              <a:rPr lang="en-US" sz="4000"/>
              <a:t>How is data processed into information?</a:t>
            </a:r>
            <a:endParaRPr lang="en-US"/>
          </a:p>
        </p:txBody>
      </p:sp>
      <p:sp>
        <p:nvSpPr>
          <p:cNvPr id="149507" name="Rectangle 3"/>
          <p:cNvSpPr>
            <a:spLocks noChangeArrowheads="1"/>
          </p:cNvSpPr>
          <p:nvPr/>
        </p:nvSpPr>
        <p:spPr bwMode="auto">
          <a:xfrm>
            <a:off x="990600" y="1371600"/>
            <a:ext cx="1752600" cy="762000"/>
          </a:xfrm>
          <a:prstGeom prst="rect">
            <a:avLst/>
          </a:prstGeom>
          <a:solidFill>
            <a:schemeClr val="accent1"/>
          </a:solidFill>
          <a:ln w="12700">
            <a:solidFill>
              <a:schemeClr val="tx1"/>
            </a:solidFill>
            <a:miter lim="800000"/>
            <a:headEnd/>
            <a:tailEnd/>
          </a:ln>
          <a:effectLst/>
        </p:spPr>
        <p:txBody>
          <a:bodyPr wrap="none" anchor="ctr"/>
          <a:lstStyle/>
          <a:p>
            <a:pPr algn="ctr"/>
            <a:endParaRPr lang="en-US"/>
          </a:p>
          <a:p>
            <a:pPr algn="ctr"/>
            <a:r>
              <a:rPr lang="en-US"/>
              <a:t>Input</a:t>
            </a:r>
          </a:p>
          <a:p>
            <a:pPr algn="ctr"/>
            <a:endParaRPr lang="en-US"/>
          </a:p>
        </p:txBody>
      </p:sp>
      <p:sp>
        <p:nvSpPr>
          <p:cNvPr id="149508" name="Rectangle 4"/>
          <p:cNvSpPr>
            <a:spLocks noChangeArrowheads="1"/>
          </p:cNvSpPr>
          <p:nvPr/>
        </p:nvSpPr>
        <p:spPr bwMode="auto">
          <a:xfrm>
            <a:off x="6019800" y="1371600"/>
            <a:ext cx="2286000" cy="838200"/>
          </a:xfrm>
          <a:prstGeom prst="rect">
            <a:avLst/>
          </a:prstGeom>
          <a:solidFill>
            <a:schemeClr val="accent1"/>
          </a:solidFill>
          <a:ln w="12700">
            <a:solidFill>
              <a:schemeClr val="tx1"/>
            </a:solidFill>
            <a:miter lim="800000"/>
            <a:headEnd/>
            <a:tailEnd/>
          </a:ln>
          <a:effectLst/>
        </p:spPr>
        <p:txBody>
          <a:bodyPr wrap="none" anchor="ctr"/>
          <a:lstStyle/>
          <a:p>
            <a:pPr algn="ctr"/>
            <a:endParaRPr lang="en-US"/>
          </a:p>
          <a:p>
            <a:pPr algn="ctr"/>
            <a:r>
              <a:rPr lang="en-US"/>
              <a:t>Output</a:t>
            </a:r>
          </a:p>
          <a:p>
            <a:pPr algn="ctr"/>
            <a:endParaRPr lang="en-US"/>
          </a:p>
        </p:txBody>
      </p:sp>
      <p:sp>
        <p:nvSpPr>
          <p:cNvPr id="149509" name="Rectangle 5"/>
          <p:cNvSpPr>
            <a:spLocks noChangeArrowheads="1"/>
          </p:cNvSpPr>
          <p:nvPr/>
        </p:nvSpPr>
        <p:spPr bwMode="auto">
          <a:xfrm>
            <a:off x="914400" y="2819400"/>
            <a:ext cx="2209800" cy="2209800"/>
          </a:xfrm>
          <a:prstGeom prst="rect">
            <a:avLst/>
          </a:prstGeom>
          <a:solidFill>
            <a:schemeClr val="accent1"/>
          </a:solidFill>
          <a:ln w="12700">
            <a:solidFill>
              <a:schemeClr val="tx1"/>
            </a:solidFill>
            <a:miter lim="800000"/>
            <a:headEnd/>
            <a:tailEnd/>
          </a:ln>
          <a:effectLst/>
        </p:spPr>
        <p:txBody>
          <a:bodyPr wrap="none" anchor="ctr"/>
          <a:lstStyle/>
          <a:p>
            <a:pPr algn="ctr"/>
            <a:endParaRPr lang="en-US"/>
          </a:p>
          <a:p>
            <a:pPr algn="ctr"/>
            <a:r>
              <a:rPr lang="en-US"/>
              <a:t>Author</a:t>
            </a:r>
          </a:p>
          <a:p>
            <a:pPr algn="ctr"/>
            <a:r>
              <a:rPr lang="en-US"/>
              <a:t>Title</a:t>
            </a:r>
          </a:p>
          <a:p>
            <a:pPr algn="ctr"/>
            <a:r>
              <a:rPr lang="en-US"/>
              <a:t>Imprint</a:t>
            </a:r>
          </a:p>
          <a:p>
            <a:pPr algn="ctr"/>
            <a:r>
              <a:rPr lang="en-US"/>
              <a:t>Subject</a:t>
            </a:r>
          </a:p>
          <a:p>
            <a:pPr algn="ctr"/>
            <a:r>
              <a:rPr lang="en-US"/>
              <a:t>Call No.</a:t>
            </a:r>
          </a:p>
          <a:p>
            <a:pPr algn="ctr"/>
            <a:r>
              <a:rPr lang="en-US"/>
              <a:t>Accession No.</a:t>
            </a:r>
          </a:p>
          <a:p>
            <a:pPr algn="ctr"/>
            <a:endParaRPr lang="en-US"/>
          </a:p>
        </p:txBody>
      </p:sp>
      <p:sp>
        <p:nvSpPr>
          <p:cNvPr id="149510" name="Rectangle 6"/>
          <p:cNvSpPr>
            <a:spLocks noChangeArrowheads="1"/>
          </p:cNvSpPr>
          <p:nvPr/>
        </p:nvSpPr>
        <p:spPr bwMode="auto">
          <a:xfrm>
            <a:off x="6096000" y="2743200"/>
            <a:ext cx="2209800" cy="914400"/>
          </a:xfrm>
          <a:prstGeom prst="rect">
            <a:avLst/>
          </a:prstGeom>
          <a:solidFill>
            <a:schemeClr val="accent1"/>
          </a:solidFill>
          <a:ln w="12700">
            <a:solidFill>
              <a:schemeClr val="tx1"/>
            </a:solidFill>
            <a:miter lim="800000"/>
            <a:headEnd/>
            <a:tailEnd/>
          </a:ln>
          <a:effectLst/>
        </p:spPr>
        <p:txBody>
          <a:bodyPr wrap="none" anchor="ctr"/>
          <a:lstStyle/>
          <a:p>
            <a:pPr algn="ctr"/>
            <a:r>
              <a:rPr lang="en-US"/>
              <a:t>Catalog Record</a:t>
            </a:r>
          </a:p>
        </p:txBody>
      </p:sp>
      <p:sp>
        <p:nvSpPr>
          <p:cNvPr id="149511" name="Rectangle 7"/>
          <p:cNvSpPr>
            <a:spLocks noChangeArrowheads="1"/>
          </p:cNvSpPr>
          <p:nvPr/>
        </p:nvSpPr>
        <p:spPr bwMode="auto">
          <a:xfrm>
            <a:off x="6019800" y="4724400"/>
            <a:ext cx="2209800" cy="914400"/>
          </a:xfrm>
          <a:prstGeom prst="rect">
            <a:avLst/>
          </a:prstGeom>
          <a:solidFill>
            <a:schemeClr val="accent1"/>
          </a:solidFill>
          <a:ln w="12700">
            <a:solidFill>
              <a:schemeClr val="tx1"/>
            </a:solidFill>
            <a:miter lim="800000"/>
            <a:headEnd/>
            <a:tailEnd/>
          </a:ln>
          <a:effectLst/>
        </p:spPr>
        <p:txBody>
          <a:bodyPr wrap="none" anchor="ctr"/>
          <a:lstStyle/>
          <a:p>
            <a:pPr algn="ctr"/>
            <a:r>
              <a:rPr lang="en-US"/>
              <a:t>Card Catalog </a:t>
            </a:r>
          </a:p>
        </p:txBody>
      </p:sp>
      <p:sp>
        <p:nvSpPr>
          <p:cNvPr id="149512" name="AutoShape 8"/>
          <p:cNvSpPr>
            <a:spLocks noChangeArrowheads="1"/>
          </p:cNvSpPr>
          <p:nvPr/>
        </p:nvSpPr>
        <p:spPr bwMode="auto">
          <a:xfrm>
            <a:off x="2819400" y="1600200"/>
            <a:ext cx="685800" cy="409575"/>
          </a:xfrm>
          <a:prstGeom prst="rightArrow">
            <a:avLst>
              <a:gd name="adj1" fmla="val 50000"/>
              <a:gd name="adj2" fmla="val 41860"/>
            </a:avLst>
          </a:prstGeom>
          <a:solidFill>
            <a:schemeClr val="accent1"/>
          </a:solidFill>
          <a:ln w="12700">
            <a:solidFill>
              <a:schemeClr val="tx1"/>
            </a:solidFill>
            <a:miter lim="800000"/>
            <a:headEnd/>
            <a:tailEnd/>
          </a:ln>
          <a:effectLst/>
        </p:spPr>
        <p:txBody>
          <a:bodyPr wrap="none" anchor="ctr"/>
          <a:lstStyle/>
          <a:p>
            <a:endParaRPr lang="en-US"/>
          </a:p>
        </p:txBody>
      </p:sp>
      <p:sp>
        <p:nvSpPr>
          <p:cNvPr id="149513" name="Rectangle 9"/>
          <p:cNvSpPr>
            <a:spLocks noChangeArrowheads="1"/>
          </p:cNvSpPr>
          <p:nvPr/>
        </p:nvSpPr>
        <p:spPr bwMode="auto">
          <a:xfrm>
            <a:off x="3962400" y="1295400"/>
            <a:ext cx="1219200" cy="914400"/>
          </a:xfrm>
          <a:prstGeom prst="rect">
            <a:avLst/>
          </a:prstGeom>
          <a:solidFill>
            <a:schemeClr val="accent1"/>
          </a:solidFill>
          <a:ln w="12700">
            <a:solidFill>
              <a:schemeClr val="tx1"/>
            </a:solidFill>
            <a:miter lim="800000"/>
            <a:headEnd/>
            <a:tailEnd/>
          </a:ln>
          <a:effectLst/>
        </p:spPr>
        <p:txBody>
          <a:bodyPr wrap="none" anchor="ctr"/>
          <a:lstStyle/>
          <a:p>
            <a:pPr algn="ctr"/>
            <a:r>
              <a:rPr lang="en-US"/>
              <a:t>Process</a:t>
            </a:r>
          </a:p>
        </p:txBody>
      </p:sp>
      <p:sp>
        <p:nvSpPr>
          <p:cNvPr id="149514" name="AutoShape 10"/>
          <p:cNvSpPr>
            <a:spLocks noChangeArrowheads="1"/>
          </p:cNvSpPr>
          <p:nvPr/>
        </p:nvSpPr>
        <p:spPr bwMode="auto">
          <a:xfrm>
            <a:off x="5334000" y="1600200"/>
            <a:ext cx="457200" cy="485775"/>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lstStyle/>
          <a:p>
            <a:endParaRPr lang="en-US"/>
          </a:p>
        </p:txBody>
      </p:sp>
      <p:sp>
        <p:nvSpPr>
          <p:cNvPr id="149515" name="Rectangle 11"/>
          <p:cNvSpPr>
            <a:spLocks noChangeArrowheads="1"/>
          </p:cNvSpPr>
          <p:nvPr/>
        </p:nvSpPr>
        <p:spPr bwMode="auto">
          <a:xfrm>
            <a:off x="3886200" y="3048000"/>
            <a:ext cx="1447800" cy="1295400"/>
          </a:xfrm>
          <a:prstGeom prst="rect">
            <a:avLst/>
          </a:prstGeom>
          <a:solidFill>
            <a:schemeClr val="accent1"/>
          </a:solidFill>
          <a:ln w="12700">
            <a:solidFill>
              <a:schemeClr val="tx1"/>
            </a:solidFill>
            <a:miter lim="800000"/>
            <a:headEnd/>
            <a:tailEnd/>
          </a:ln>
          <a:effectLst/>
        </p:spPr>
        <p:txBody>
          <a:bodyPr wrap="none" anchor="ctr"/>
          <a:lstStyle/>
          <a:p>
            <a:pPr algn="ctr"/>
            <a:r>
              <a:rPr lang="en-US"/>
              <a:t>Cataloging </a:t>
            </a:r>
          </a:p>
          <a:p>
            <a:pPr algn="ctr"/>
            <a:r>
              <a:rPr lang="en-US"/>
              <a:t>Process</a:t>
            </a:r>
          </a:p>
        </p:txBody>
      </p:sp>
      <p:sp>
        <p:nvSpPr>
          <p:cNvPr id="149516" name="AutoShape 12"/>
          <p:cNvSpPr>
            <a:spLocks noChangeArrowheads="1"/>
          </p:cNvSpPr>
          <p:nvPr/>
        </p:nvSpPr>
        <p:spPr bwMode="auto">
          <a:xfrm>
            <a:off x="3276600" y="32004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lstStyle/>
          <a:p>
            <a:endParaRPr lang="en-US"/>
          </a:p>
        </p:txBody>
      </p:sp>
      <p:sp>
        <p:nvSpPr>
          <p:cNvPr id="149518" name="AutoShape 14"/>
          <p:cNvSpPr>
            <a:spLocks noChangeArrowheads="1"/>
          </p:cNvSpPr>
          <p:nvPr/>
        </p:nvSpPr>
        <p:spPr bwMode="auto">
          <a:xfrm>
            <a:off x="5410200" y="3124200"/>
            <a:ext cx="685800" cy="409575"/>
          </a:xfrm>
          <a:prstGeom prst="rightArrow">
            <a:avLst>
              <a:gd name="adj1" fmla="val 50000"/>
              <a:gd name="adj2" fmla="val 41860"/>
            </a:avLst>
          </a:prstGeom>
          <a:solidFill>
            <a:schemeClr val="accent1"/>
          </a:solidFill>
          <a:ln w="12700">
            <a:solidFill>
              <a:schemeClr val="tx1"/>
            </a:solidFill>
            <a:miter lim="800000"/>
            <a:headEnd/>
            <a:tailEnd/>
          </a:ln>
          <a:effectLst/>
        </p:spPr>
        <p:txBody>
          <a:bodyPr wrap="none" anchor="ctr"/>
          <a:lstStyle/>
          <a:p>
            <a:endParaRPr lang="en-US"/>
          </a:p>
        </p:txBody>
      </p:sp>
      <p:sp>
        <p:nvSpPr>
          <p:cNvPr id="149519" name="AutoShape 15"/>
          <p:cNvSpPr>
            <a:spLocks noChangeArrowheads="1"/>
          </p:cNvSpPr>
          <p:nvPr/>
        </p:nvSpPr>
        <p:spPr bwMode="auto">
          <a:xfrm>
            <a:off x="6858000" y="3733800"/>
            <a:ext cx="485775" cy="976313"/>
          </a:xfrm>
          <a:prstGeom prst="downArrow">
            <a:avLst>
              <a:gd name="adj1" fmla="val 50000"/>
              <a:gd name="adj2" fmla="val 50245"/>
            </a:avLst>
          </a:prstGeom>
          <a:solidFill>
            <a:schemeClr val="accent1"/>
          </a:solidFill>
          <a:ln w="12700">
            <a:solidFill>
              <a:schemeClr val="tx1"/>
            </a:solidFill>
            <a:miter lim="800000"/>
            <a:headEnd/>
            <a:tailEnd/>
          </a:ln>
          <a:effectLst/>
        </p:spPr>
        <p:txBody>
          <a:bodyPr wrap="none" anchor="ctr"/>
          <a:lstStyle/>
          <a:p>
            <a:endParaRPr lang="en-US"/>
          </a:p>
        </p:txBody>
      </p:sp>
      <p:sp>
        <p:nvSpPr>
          <p:cNvPr id="149520" name="Text Box 16"/>
          <p:cNvSpPr txBox="1">
            <a:spLocks noChangeArrowheads="1"/>
          </p:cNvSpPr>
          <p:nvPr/>
        </p:nvSpPr>
        <p:spPr bwMode="auto">
          <a:xfrm>
            <a:off x="7467600" y="3733800"/>
            <a:ext cx="1371600" cy="822325"/>
          </a:xfrm>
          <a:prstGeom prst="rect">
            <a:avLst/>
          </a:prstGeom>
          <a:noFill/>
          <a:ln w="12700">
            <a:noFill/>
            <a:miter lim="800000"/>
            <a:headEnd/>
            <a:tailEnd/>
          </a:ln>
          <a:effectLst/>
        </p:spPr>
        <p:txBody>
          <a:bodyPr>
            <a:spAutoFit/>
          </a:bodyPr>
          <a:lstStyle/>
          <a:p>
            <a:pPr>
              <a:spcBef>
                <a:spcPct val="50000"/>
              </a:spcBef>
            </a:pPr>
            <a:r>
              <a:rPr lang="en-US"/>
              <a:t>Filing Process</a:t>
            </a:r>
          </a:p>
        </p:txBody>
      </p:sp>
      <p:sp>
        <p:nvSpPr>
          <p:cNvPr id="149521" name="Text Box 17"/>
          <p:cNvSpPr txBox="1">
            <a:spLocks noChangeArrowheads="1"/>
          </p:cNvSpPr>
          <p:nvPr/>
        </p:nvSpPr>
        <p:spPr bwMode="auto">
          <a:xfrm>
            <a:off x="1508125" y="2133600"/>
            <a:ext cx="758825" cy="457200"/>
          </a:xfrm>
          <a:prstGeom prst="rect">
            <a:avLst/>
          </a:prstGeom>
          <a:noFill/>
          <a:ln w="12700">
            <a:noFill/>
            <a:miter lim="800000"/>
            <a:headEnd/>
            <a:tailEnd/>
          </a:ln>
          <a:effectLst/>
        </p:spPr>
        <p:txBody>
          <a:bodyPr wrap="none">
            <a:spAutoFit/>
          </a:bodyPr>
          <a:lstStyle/>
          <a:p>
            <a:r>
              <a:rPr lang="en-US"/>
              <a:t>Data</a:t>
            </a:r>
          </a:p>
        </p:txBody>
      </p:sp>
      <p:sp>
        <p:nvSpPr>
          <p:cNvPr id="149522" name="Text Box 18"/>
          <p:cNvSpPr txBox="1">
            <a:spLocks noChangeArrowheads="1"/>
          </p:cNvSpPr>
          <p:nvPr/>
        </p:nvSpPr>
        <p:spPr bwMode="auto">
          <a:xfrm>
            <a:off x="6248400" y="2209800"/>
            <a:ext cx="1638300" cy="457200"/>
          </a:xfrm>
          <a:prstGeom prst="rect">
            <a:avLst/>
          </a:prstGeom>
          <a:noFill/>
          <a:ln w="12700">
            <a:noFill/>
            <a:miter lim="800000"/>
            <a:headEnd/>
            <a:tailEnd/>
          </a:ln>
          <a:effectLst/>
        </p:spPr>
        <p:txBody>
          <a:bodyPr wrap="none">
            <a:spAutoFit/>
          </a:bodyPr>
          <a:lstStyle/>
          <a:p>
            <a:r>
              <a:rPr lang="en-US"/>
              <a:t>Information</a:t>
            </a:r>
          </a:p>
        </p:txBody>
      </p:sp>
      <p:sp>
        <p:nvSpPr>
          <p:cNvPr id="149523" name="Text Box 19"/>
          <p:cNvSpPr txBox="1">
            <a:spLocks noChangeArrowheads="1"/>
          </p:cNvSpPr>
          <p:nvPr/>
        </p:nvSpPr>
        <p:spPr bwMode="auto">
          <a:xfrm>
            <a:off x="6553200" y="5715000"/>
            <a:ext cx="1114425" cy="457200"/>
          </a:xfrm>
          <a:prstGeom prst="rect">
            <a:avLst/>
          </a:prstGeom>
          <a:noFill/>
          <a:ln w="12700">
            <a:noFill/>
            <a:miter lim="800000"/>
            <a:headEnd/>
            <a:tailEnd/>
          </a:ln>
          <a:effectLst/>
        </p:spPr>
        <p:txBody>
          <a:bodyPr wrap="none">
            <a:spAutoFit/>
          </a:bodyPr>
          <a:lstStyle/>
          <a:p>
            <a:r>
              <a:rPr lang="en-US"/>
              <a:t>Storage</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49521"/>
                                        </p:tgtEl>
                                        <p:attrNameLst>
                                          <p:attrName>style.visibility</p:attrName>
                                        </p:attrNameLst>
                                      </p:cBhvr>
                                      <p:to>
                                        <p:strVal val="visible"/>
                                      </p:to>
                                    </p:set>
                                    <p:anim calcmode="lin" valueType="num">
                                      <p:cBhvr additive="base">
                                        <p:cTn id="7" dur="500" fill="hold"/>
                                        <p:tgtEl>
                                          <p:spTgt spid="149521"/>
                                        </p:tgtEl>
                                        <p:attrNameLst>
                                          <p:attrName>ppt_x</p:attrName>
                                        </p:attrNameLst>
                                      </p:cBhvr>
                                      <p:tavLst>
                                        <p:tav tm="0">
                                          <p:val>
                                            <p:strVal val="#ppt_x"/>
                                          </p:val>
                                        </p:tav>
                                        <p:tav tm="100000">
                                          <p:val>
                                            <p:strVal val="#ppt_x"/>
                                          </p:val>
                                        </p:tav>
                                      </p:tavLst>
                                    </p:anim>
                                    <p:anim calcmode="lin" valueType="num">
                                      <p:cBhvr additive="base">
                                        <p:cTn id="8" dur="500" fill="hold"/>
                                        <p:tgtEl>
                                          <p:spTgt spid="149521"/>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149522"/>
                                        </p:tgtEl>
                                        <p:attrNameLst>
                                          <p:attrName>style.visibility</p:attrName>
                                        </p:attrNameLst>
                                      </p:cBhvr>
                                      <p:to>
                                        <p:strVal val="visible"/>
                                      </p:to>
                                    </p:set>
                                    <p:anim calcmode="lin" valueType="num">
                                      <p:cBhvr additive="base">
                                        <p:cTn id="12" dur="500" fill="hold"/>
                                        <p:tgtEl>
                                          <p:spTgt spid="149522"/>
                                        </p:tgtEl>
                                        <p:attrNameLst>
                                          <p:attrName>ppt_x</p:attrName>
                                        </p:attrNameLst>
                                      </p:cBhvr>
                                      <p:tavLst>
                                        <p:tav tm="0">
                                          <p:val>
                                            <p:strVal val="#ppt_x"/>
                                          </p:val>
                                        </p:tav>
                                        <p:tav tm="100000">
                                          <p:val>
                                            <p:strVal val="#ppt_x"/>
                                          </p:val>
                                        </p:tav>
                                      </p:tavLst>
                                    </p:anim>
                                    <p:anim calcmode="lin" valueType="num">
                                      <p:cBhvr additive="base">
                                        <p:cTn id="13" dur="500" fill="hold"/>
                                        <p:tgtEl>
                                          <p:spTgt spid="149522"/>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49507"/>
                                        </p:tgtEl>
                                        <p:attrNameLst>
                                          <p:attrName>style.visibility</p:attrName>
                                        </p:attrNameLst>
                                      </p:cBhvr>
                                      <p:to>
                                        <p:strVal val="visible"/>
                                      </p:to>
                                    </p:set>
                                    <p:animEffect transition="in" filter="dissolve">
                                      <p:cBhvr>
                                        <p:cTn id="17" dur="500"/>
                                        <p:tgtEl>
                                          <p:spTgt spid="149507"/>
                                        </p:tgtEl>
                                      </p:cBhvr>
                                    </p:animEffect>
                                  </p:childTnLst>
                                </p:cTn>
                              </p:par>
                            </p:childTnLst>
                          </p:cTn>
                        </p:par>
                        <p:par>
                          <p:cTn id="18" fill="hold">
                            <p:stCondLst>
                              <p:cond delay="1500"/>
                            </p:stCondLst>
                            <p:childTnLst>
                              <p:par>
                                <p:cTn id="19" presetID="1" presetClass="entr" presetSubtype="0" fill="hold" grpId="0" nodeType="afterEffect">
                                  <p:stCondLst>
                                    <p:cond delay="0"/>
                                  </p:stCondLst>
                                  <p:childTnLst>
                                    <p:set>
                                      <p:cBhvr>
                                        <p:cTn id="20" dur="1" fill="hold">
                                          <p:stCondLst>
                                            <p:cond delay="499"/>
                                          </p:stCondLst>
                                        </p:cTn>
                                        <p:tgtEl>
                                          <p:spTgt spid="149512"/>
                                        </p:tgtEl>
                                        <p:attrNameLst>
                                          <p:attrName>style.visibility</p:attrName>
                                        </p:attrNameLst>
                                      </p:cBhvr>
                                      <p:to>
                                        <p:strVal val="visible"/>
                                      </p:to>
                                    </p:set>
                                  </p:childTnLst>
                                </p:cTn>
                              </p:par>
                            </p:childTnLst>
                          </p:cTn>
                        </p:par>
                        <p:par>
                          <p:cTn id="21" fill="hold">
                            <p:stCondLst>
                              <p:cond delay="2000"/>
                            </p:stCondLst>
                            <p:childTnLst>
                              <p:par>
                                <p:cTn id="22" presetID="9" presetClass="entr" presetSubtype="0" fill="hold" grpId="0" nodeType="afterEffect">
                                  <p:stCondLst>
                                    <p:cond delay="0"/>
                                  </p:stCondLst>
                                  <p:childTnLst>
                                    <p:set>
                                      <p:cBhvr>
                                        <p:cTn id="23" dur="1" fill="hold">
                                          <p:stCondLst>
                                            <p:cond delay="0"/>
                                          </p:stCondLst>
                                        </p:cTn>
                                        <p:tgtEl>
                                          <p:spTgt spid="149513"/>
                                        </p:tgtEl>
                                        <p:attrNameLst>
                                          <p:attrName>style.visibility</p:attrName>
                                        </p:attrNameLst>
                                      </p:cBhvr>
                                      <p:to>
                                        <p:strVal val="visible"/>
                                      </p:to>
                                    </p:set>
                                    <p:animEffect transition="in" filter="dissolve">
                                      <p:cBhvr>
                                        <p:cTn id="24" dur="500"/>
                                        <p:tgtEl>
                                          <p:spTgt spid="149513"/>
                                        </p:tgtEl>
                                      </p:cBhvr>
                                    </p:animEffect>
                                  </p:childTnLst>
                                </p:cTn>
                              </p:par>
                            </p:childTnLst>
                          </p:cTn>
                        </p:par>
                        <p:par>
                          <p:cTn id="25" fill="hold">
                            <p:stCondLst>
                              <p:cond delay="2500"/>
                            </p:stCondLst>
                            <p:childTnLst>
                              <p:par>
                                <p:cTn id="26" presetID="1" presetClass="entr" presetSubtype="0" fill="hold" grpId="0" nodeType="afterEffect">
                                  <p:stCondLst>
                                    <p:cond delay="0"/>
                                  </p:stCondLst>
                                  <p:childTnLst>
                                    <p:set>
                                      <p:cBhvr>
                                        <p:cTn id="27" dur="1" fill="hold">
                                          <p:stCondLst>
                                            <p:cond delay="499"/>
                                          </p:stCondLst>
                                        </p:cTn>
                                        <p:tgtEl>
                                          <p:spTgt spid="149514"/>
                                        </p:tgtEl>
                                        <p:attrNameLst>
                                          <p:attrName>style.visibility</p:attrName>
                                        </p:attrNameLst>
                                      </p:cBhvr>
                                      <p:to>
                                        <p:strVal val="visible"/>
                                      </p:to>
                                    </p:set>
                                  </p:childTnLst>
                                </p:cTn>
                              </p:par>
                            </p:childTnLst>
                          </p:cTn>
                        </p:par>
                        <p:par>
                          <p:cTn id="28" fill="hold">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149508"/>
                                        </p:tgtEl>
                                        <p:attrNameLst>
                                          <p:attrName>style.visibility</p:attrName>
                                        </p:attrNameLst>
                                      </p:cBhvr>
                                      <p:to>
                                        <p:strVal val="visible"/>
                                      </p:to>
                                    </p:set>
                                    <p:animEffect transition="in" filter="dissolve">
                                      <p:cBhvr>
                                        <p:cTn id="31" dur="500"/>
                                        <p:tgtEl>
                                          <p:spTgt spid="149508"/>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49509"/>
                                        </p:tgtEl>
                                        <p:attrNameLst>
                                          <p:attrName>style.visibility</p:attrName>
                                        </p:attrNameLst>
                                      </p:cBhvr>
                                      <p:to>
                                        <p:strVal val="visible"/>
                                      </p:to>
                                    </p:set>
                                    <p:animEffect transition="in" filter="dissolve">
                                      <p:cBhvr>
                                        <p:cTn id="36" dur="500"/>
                                        <p:tgtEl>
                                          <p:spTgt spid="149509"/>
                                        </p:tgtEl>
                                      </p:cBhvr>
                                    </p:animEffect>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499"/>
                                          </p:stCondLst>
                                        </p:cTn>
                                        <p:tgtEl>
                                          <p:spTgt spid="149516"/>
                                        </p:tgtEl>
                                        <p:attrNameLst>
                                          <p:attrName>style.visibility</p:attrName>
                                        </p:attrNameLst>
                                      </p:cBhvr>
                                      <p:to>
                                        <p:strVal val="visible"/>
                                      </p:to>
                                    </p:set>
                                  </p:childTnLst>
                                </p:cTn>
                              </p:par>
                            </p:childTnLst>
                          </p:cTn>
                        </p:par>
                        <p:par>
                          <p:cTn id="40" fill="hold">
                            <p:stCondLst>
                              <p:cond delay="1000"/>
                            </p:stCondLst>
                            <p:childTnLst>
                              <p:par>
                                <p:cTn id="41" presetID="9" presetClass="entr" presetSubtype="0" fill="hold" grpId="0" nodeType="afterEffect">
                                  <p:stCondLst>
                                    <p:cond delay="0"/>
                                  </p:stCondLst>
                                  <p:childTnLst>
                                    <p:set>
                                      <p:cBhvr>
                                        <p:cTn id="42" dur="1" fill="hold">
                                          <p:stCondLst>
                                            <p:cond delay="0"/>
                                          </p:stCondLst>
                                        </p:cTn>
                                        <p:tgtEl>
                                          <p:spTgt spid="149515"/>
                                        </p:tgtEl>
                                        <p:attrNameLst>
                                          <p:attrName>style.visibility</p:attrName>
                                        </p:attrNameLst>
                                      </p:cBhvr>
                                      <p:to>
                                        <p:strVal val="visible"/>
                                      </p:to>
                                    </p:set>
                                    <p:animEffect transition="in" filter="dissolve">
                                      <p:cBhvr>
                                        <p:cTn id="43" dur="500"/>
                                        <p:tgtEl>
                                          <p:spTgt spid="149515"/>
                                        </p:tgtEl>
                                      </p:cBhvr>
                                    </p:animEffect>
                                  </p:childTnLst>
                                </p:cTn>
                              </p:par>
                            </p:childTnLst>
                          </p:cTn>
                        </p:par>
                        <p:par>
                          <p:cTn id="44" fill="hold">
                            <p:stCondLst>
                              <p:cond delay="1500"/>
                            </p:stCondLst>
                            <p:childTnLst>
                              <p:par>
                                <p:cTn id="45" presetID="1" presetClass="entr" presetSubtype="0" fill="hold" grpId="0" nodeType="afterEffect">
                                  <p:stCondLst>
                                    <p:cond delay="0"/>
                                  </p:stCondLst>
                                  <p:childTnLst>
                                    <p:set>
                                      <p:cBhvr>
                                        <p:cTn id="46" dur="1" fill="hold">
                                          <p:stCondLst>
                                            <p:cond delay="499"/>
                                          </p:stCondLst>
                                        </p:cTn>
                                        <p:tgtEl>
                                          <p:spTgt spid="149518"/>
                                        </p:tgtEl>
                                        <p:attrNameLst>
                                          <p:attrName>style.visibility</p:attrName>
                                        </p:attrNameLst>
                                      </p:cBhvr>
                                      <p:to>
                                        <p:strVal val="visible"/>
                                      </p:to>
                                    </p:set>
                                  </p:childTnLst>
                                </p:cTn>
                              </p:par>
                            </p:childTnLst>
                          </p:cTn>
                        </p:par>
                        <p:par>
                          <p:cTn id="47" fill="hold">
                            <p:stCondLst>
                              <p:cond delay="2000"/>
                            </p:stCondLst>
                            <p:childTnLst>
                              <p:par>
                                <p:cTn id="48" presetID="9" presetClass="entr" presetSubtype="0" fill="hold" grpId="0" nodeType="afterEffect">
                                  <p:stCondLst>
                                    <p:cond delay="0"/>
                                  </p:stCondLst>
                                  <p:childTnLst>
                                    <p:set>
                                      <p:cBhvr>
                                        <p:cTn id="49" dur="1" fill="hold">
                                          <p:stCondLst>
                                            <p:cond delay="0"/>
                                          </p:stCondLst>
                                        </p:cTn>
                                        <p:tgtEl>
                                          <p:spTgt spid="149510"/>
                                        </p:tgtEl>
                                        <p:attrNameLst>
                                          <p:attrName>style.visibility</p:attrName>
                                        </p:attrNameLst>
                                      </p:cBhvr>
                                      <p:to>
                                        <p:strVal val="visible"/>
                                      </p:to>
                                    </p:set>
                                    <p:animEffect transition="in" filter="dissolve">
                                      <p:cBhvr>
                                        <p:cTn id="50" dur="500"/>
                                        <p:tgtEl>
                                          <p:spTgt spid="149510"/>
                                        </p:tgtEl>
                                      </p:cBhvr>
                                    </p:animEffect>
                                  </p:childTnLst>
                                </p:cTn>
                              </p:par>
                            </p:childTnLst>
                          </p:cTn>
                        </p:par>
                        <p:par>
                          <p:cTn id="51" fill="hold">
                            <p:stCondLst>
                              <p:cond delay="2500"/>
                            </p:stCondLst>
                            <p:childTnLst>
                              <p:par>
                                <p:cTn id="52" presetID="1" presetClass="entr" presetSubtype="0" fill="hold" grpId="0" nodeType="afterEffect">
                                  <p:stCondLst>
                                    <p:cond delay="0"/>
                                  </p:stCondLst>
                                  <p:childTnLst>
                                    <p:set>
                                      <p:cBhvr>
                                        <p:cTn id="53" dur="1" fill="hold">
                                          <p:stCondLst>
                                            <p:cond delay="499"/>
                                          </p:stCondLst>
                                        </p:cTn>
                                        <p:tgtEl>
                                          <p:spTgt spid="149519"/>
                                        </p:tgtEl>
                                        <p:attrNameLst>
                                          <p:attrName>style.visibility</p:attrName>
                                        </p:attrNameLst>
                                      </p:cBhvr>
                                      <p:to>
                                        <p:strVal val="visible"/>
                                      </p:to>
                                    </p:set>
                                  </p:childTnLst>
                                </p:cTn>
                              </p:par>
                            </p:childTnLst>
                          </p:cTn>
                        </p:par>
                        <p:par>
                          <p:cTn id="54" fill="hold">
                            <p:stCondLst>
                              <p:cond delay="3000"/>
                            </p:stCondLst>
                            <p:childTnLst>
                              <p:par>
                                <p:cTn id="55" presetID="9" presetClass="entr" presetSubtype="0" fill="hold" grpId="0" nodeType="afterEffect">
                                  <p:stCondLst>
                                    <p:cond delay="0"/>
                                  </p:stCondLst>
                                  <p:childTnLst>
                                    <p:set>
                                      <p:cBhvr>
                                        <p:cTn id="56" dur="1" fill="hold">
                                          <p:stCondLst>
                                            <p:cond delay="0"/>
                                          </p:stCondLst>
                                        </p:cTn>
                                        <p:tgtEl>
                                          <p:spTgt spid="149511"/>
                                        </p:tgtEl>
                                        <p:attrNameLst>
                                          <p:attrName>style.visibility</p:attrName>
                                        </p:attrNameLst>
                                      </p:cBhvr>
                                      <p:to>
                                        <p:strVal val="visible"/>
                                      </p:to>
                                    </p:set>
                                    <p:animEffect transition="in" filter="dissolve">
                                      <p:cBhvr>
                                        <p:cTn id="57" dur="500"/>
                                        <p:tgtEl>
                                          <p:spTgt spid="149511"/>
                                        </p:tgtEl>
                                      </p:cBhvr>
                                    </p:animEffect>
                                  </p:childTnLst>
                                </p:cTn>
                              </p:par>
                            </p:childTnLst>
                          </p:cTn>
                        </p:par>
                        <p:par>
                          <p:cTn id="58" fill="hold">
                            <p:stCondLst>
                              <p:cond delay="3500"/>
                            </p:stCondLst>
                            <p:childTnLst>
                              <p:par>
                                <p:cTn id="59" presetID="2" presetClass="entr" presetSubtype="3" fill="hold" grpId="0" nodeType="afterEffect">
                                  <p:stCondLst>
                                    <p:cond delay="0"/>
                                  </p:stCondLst>
                                  <p:childTnLst>
                                    <p:set>
                                      <p:cBhvr>
                                        <p:cTn id="60" dur="1" fill="hold">
                                          <p:stCondLst>
                                            <p:cond delay="0"/>
                                          </p:stCondLst>
                                        </p:cTn>
                                        <p:tgtEl>
                                          <p:spTgt spid="149520"/>
                                        </p:tgtEl>
                                        <p:attrNameLst>
                                          <p:attrName>style.visibility</p:attrName>
                                        </p:attrNameLst>
                                      </p:cBhvr>
                                      <p:to>
                                        <p:strVal val="visible"/>
                                      </p:to>
                                    </p:set>
                                    <p:anim calcmode="lin" valueType="num">
                                      <p:cBhvr additive="base">
                                        <p:cTn id="61" dur="500" fill="hold"/>
                                        <p:tgtEl>
                                          <p:spTgt spid="149520"/>
                                        </p:tgtEl>
                                        <p:attrNameLst>
                                          <p:attrName>ppt_x</p:attrName>
                                        </p:attrNameLst>
                                      </p:cBhvr>
                                      <p:tavLst>
                                        <p:tav tm="0">
                                          <p:val>
                                            <p:strVal val="1+#ppt_w/2"/>
                                          </p:val>
                                        </p:tav>
                                        <p:tav tm="100000">
                                          <p:val>
                                            <p:strVal val="#ppt_x"/>
                                          </p:val>
                                        </p:tav>
                                      </p:tavLst>
                                    </p:anim>
                                    <p:anim calcmode="lin" valueType="num">
                                      <p:cBhvr additive="base">
                                        <p:cTn id="62" dur="500" fill="hold"/>
                                        <p:tgtEl>
                                          <p:spTgt spid="149520"/>
                                        </p:tgtEl>
                                        <p:attrNameLst>
                                          <p:attrName>ppt_y</p:attrName>
                                        </p:attrNameLst>
                                      </p:cBhvr>
                                      <p:tavLst>
                                        <p:tav tm="0">
                                          <p:val>
                                            <p:strVal val="0-#ppt_h/2"/>
                                          </p:val>
                                        </p:tav>
                                        <p:tav tm="100000">
                                          <p:val>
                                            <p:strVal val="#ppt_y"/>
                                          </p:val>
                                        </p:tav>
                                      </p:tavLst>
                                    </p:anim>
                                  </p:childTnLst>
                                </p:cTn>
                              </p:par>
                            </p:childTnLst>
                          </p:cTn>
                        </p:par>
                        <p:par>
                          <p:cTn id="63" fill="hold">
                            <p:stCondLst>
                              <p:cond delay="4000"/>
                            </p:stCondLst>
                            <p:childTnLst>
                              <p:par>
                                <p:cTn id="64" presetID="2" presetClass="entr" presetSubtype="3" fill="hold" grpId="0" nodeType="afterEffect">
                                  <p:stCondLst>
                                    <p:cond delay="0"/>
                                  </p:stCondLst>
                                  <p:childTnLst>
                                    <p:set>
                                      <p:cBhvr>
                                        <p:cTn id="65" dur="1" fill="hold">
                                          <p:stCondLst>
                                            <p:cond delay="0"/>
                                          </p:stCondLst>
                                        </p:cTn>
                                        <p:tgtEl>
                                          <p:spTgt spid="149523"/>
                                        </p:tgtEl>
                                        <p:attrNameLst>
                                          <p:attrName>style.visibility</p:attrName>
                                        </p:attrNameLst>
                                      </p:cBhvr>
                                      <p:to>
                                        <p:strVal val="visible"/>
                                      </p:to>
                                    </p:set>
                                    <p:anim calcmode="lin" valueType="num">
                                      <p:cBhvr additive="base">
                                        <p:cTn id="66" dur="500" fill="hold"/>
                                        <p:tgtEl>
                                          <p:spTgt spid="149523"/>
                                        </p:tgtEl>
                                        <p:attrNameLst>
                                          <p:attrName>ppt_x</p:attrName>
                                        </p:attrNameLst>
                                      </p:cBhvr>
                                      <p:tavLst>
                                        <p:tav tm="0">
                                          <p:val>
                                            <p:strVal val="1+#ppt_w/2"/>
                                          </p:val>
                                        </p:tav>
                                        <p:tav tm="100000">
                                          <p:val>
                                            <p:strVal val="#ppt_x"/>
                                          </p:val>
                                        </p:tav>
                                      </p:tavLst>
                                    </p:anim>
                                    <p:anim calcmode="lin" valueType="num">
                                      <p:cBhvr additive="base">
                                        <p:cTn id="67" dur="500" fill="hold"/>
                                        <p:tgtEl>
                                          <p:spTgt spid="14952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7" grpId="0" animBg="1" autoUpdateAnimBg="0"/>
      <p:bldP spid="149508" grpId="0" animBg="1" autoUpdateAnimBg="0"/>
      <p:bldP spid="149509" grpId="0" animBg="1" autoUpdateAnimBg="0"/>
      <p:bldP spid="149510" grpId="0" animBg="1" autoUpdateAnimBg="0"/>
      <p:bldP spid="149511" grpId="0" animBg="1" autoUpdateAnimBg="0"/>
      <p:bldP spid="149512" grpId="0" animBg="1"/>
      <p:bldP spid="149513" grpId="0" animBg="1" autoUpdateAnimBg="0"/>
      <p:bldP spid="149514" grpId="0" animBg="1"/>
      <p:bldP spid="149515" grpId="0" animBg="1" autoUpdateAnimBg="0"/>
      <p:bldP spid="149516" grpId="0" animBg="1"/>
      <p:bldP spid="149518" grpId="0" animBg="1"/>
      <p:bldP spid="149519" grpId="0" animBg="1"/>
      <p:bldP spid="149520" grpId="0" autoUpdateAnimBg="0"/>
      <p:bldP spid="149521" grpId="0" autoUpdateAnimBg="0"/>
      <p:bldP spid="149522" grpId="0" autoUpdateAnimBg="0"/>
      <p:bldP spid="14952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3"/>
          <p:cNvSpPr>
            <a:spLocks noGrp="1"/>
          </p:cNvSpPr>
          <p:nvPr>
            <p:ph type="ftr" sz="quarter" idx="11"/>
          </p:nvPr>
        </p:nvSpPr>
        <p:spPr/>
        <p:txBody>
          <a:bodyPr/>
          <a:lstStyle/>
          <a:p>
            <a:r>
              <a:rPr lang="en-US"/>
              <a:t>UNESCO ICTLIP Module 1. Lesson 2</a:t>
            </a:r>
          </a:p>
        </p:txBody>
      </p:sp>
      <p:sp>
        <p:nvSpPr>
          <p:cNvPr id="17" name="Slide Number Placeholder 4"/>
          <p:cNvSpPr>
            <a:spLocks noGrp="1"/>
          </p:cNvSpPr>
          <p:nvPr>
            <p:ph type="sldNum" sz="quarter" idx="12"/>
          </p:nvPr>
        </p:nvSpPr>
        <p:spPr/>
        <p:txBody>
          <a:bodyPr/>
          <a:lstStyle/>
          <a:p>
            <a:fld id="{CB16F112-C72F-4351-A20D-584A89C362AE}" type="slidenum">
              <a:rPr lang="en-US"/>
              <a:pPr/>
              <a:t>15</a:t>
            </a:fld>
            <a:endParaRPr lang="en-US"/>
          </a:p>
        </p:txBody>
      </p:sp>
      <p:sp>
        <p:nvSpPr>
          <p:cNvPr id="150530" name="Rectangle 2"/>
          <p:cNvSpPr>
            <a:spLocks noGrp="1" noChangeArrowheads="1"/>
          </p:cNvSpPr>
          <p:nvPr>
            <p:ph type="title"/>
          </p:nvPr>
        </p:nvSpPr>
        <p:spPr>
          <a:xfrm>
            <a:off x="533400" y="304800"/>
            <a:ext cx="8001000" cy="609600"/>
          </a:xfrm>
        </p:spPr>
        <p:txBody>
          <a:bodyPr/>
          <a:lstStyle/>
          <a:p>
            <a:pPr>
              <a:lnSpc>
                <a:spcPct val="80000"/>
              </a:lnSpc>
            </a:pPr>
            <a:r>
              <a:rPr lang="en-US" sz="4000"/>
              <a:t>The Information Processing Cycle</a:t>
            </a:r>
            <a:endParaRPr lang="en-US"/>
          </a:p>
        </p:txBody>
      </p:sp>
      <p:sp>
        <p:nvSpPr>
          <p:cNvPr id="150534" name="AutoShape 6"/>
          <p:cNvSpPr>
            <a:spLocks noChangeArrowheads="1"/>
          </p:cNvSpPr>
          <p:nvPr/>
        </p:nvSpPr>
        <p:spPr bwMode="auto">
          <a:xfrm>
            <a:off x="3810000" y="2819400"/>
            <a:ext cx="1600200" cy="1066800"/>
          </a:xfrm>
          <a:prstGeom prst="flowChartProcess">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Process</a:t>
            </a:r>
            <a:endParaRPr lang="en-US"/>
          </a:p>
        </p:txBody>
      </p:sp>
      <p:sp>
        <p:nvSpPr>
          <p:cNvPr id="150535" name="AutoShape 7"/>
          <p:cNvSpPr>
            <a:spLocks noChangeArrowheads="1"/>
          </p:cNvSpPr>
          <p:nvPr/>
        </p:nvSpPr>
        <p:spPr bwMode="auto">
          <a:xfrm>
            <a:off x="609600" y="2438400"/>
            <a:ext cx="1676400" cy="1219200"/>
          </a:xfrm>
          <a:prstGeom prst="flowChartInputOutput">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Data</a:t>
            </a:r>
          </a:p>
          <a:p>
            <a:pPr algn="ctr"/>
            <a:r>
              <a:rPr lang="en-US" sz="3200" b="1">
                <a:latin typeface="Garamond" pitchFamily="18" charset="0"/>
              </a:rPr>
              <a:t>Input</a:t>
            </a:r>
            <a:r>
              <a:rPr lang="en-US"/>
              <a:t> </a:t>
            </a:r>
          </a:p>
        </p:txBody>
      </p:sp>
      <p:sp>
        <p:nvSpPr>
          <p:cNvPr id="150536" name="AutoShape 8"/>
          <p:cNvSpPr>
            <a:spLocks noChangeArrowheads="1"/>
          </p:cNvSpPr>
          <p:nvPr/>
        </p:nvSpPr>
        <p:spPr bwMode="auto">
          <a:xfrm>
            <a:off x="609600" y="4648200"/>
            <a:ext cx="1981200" cy="1219200"/>
          </a:xfrm>
          <a:prstGeom prst="flowChartDocument">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Document</a:t>
            </a:r>
            <a:endParaRPr lang="en-US"/>
          </a:p>
        </p:txBody>
      </p:sp>
      <p:sp>
        <p:nvSpPr>
          <p:cNvPr id="150538" name="AutoShape 10"/>
          <p:cNvSpPr>
            <a:spLocks noChangeArrowheads="1"/>
          </p:cNvSpPr>
          <p:nvPr/>
        </p:nvSpPr>
        <p:spPr bwMode="auto">
          <a:xfrm>
            <a:off x="3276600" y="4800600"/>
            <a:ext cx="2667000" cy="1371600"/>
          </a:xfrm>
          <a:prstGeom prst="flowChartOnlineStorage">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Stored Data</a:t>
            </a:r>
            <a:endParaRPr lang="en-US"/>
          </a:p>
        </p:txBody>
      </p:sp>
      <p:sp>
        <p:nvSpPr>
          <p:cNvPr id="150539" name="AutoShape 11"/>
          <p:cNvSpPr>
            <a:spLocks noChangeArrowheads="1"/>
          </p:cNvSpPr>
          <p:nvPr/>
        </p:nvSpPr>
        <p:spPr bwMode="auto">
          <a:xfrm>
            <a:off x="6553200" y="2819400"/>
            <a:ext cx="1905000" cy="990600"/>
          </a:xfrm>
          <a:prstGeom prst="flowChartDisplay">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Output</a:t>
            </a:r>
            <a:endParaRPr lang="en-US"/>
          </a:p>
        </p:txBody>
      </p:sp>
      <p:sp>
        <p:nvSpPr>
          <p:cNvPr id="150540" name="Line 12"/>
          <p:cNvSpPr>
            <a:spLocks noChangeShapeType="1"/>
          </p:cNvSpPr>
          <p:nvPr/>
        </p:nvSpPr>
        <p:spPr bwMode="auto">
          <a:xfrm flipV="1">
            <a:off x="1752600" y="3733800"/>
            <a:ext cx="0" cy="838200"/>
          </a:xfrm>
          <a:prstGeom prst="line">
            <a:avLst/>
          </a:prstGeom>
          <a:noFill/>
          <a:ln w="57150">
            <a:solidFill>
              <a:schemeClr val="tx1"/>
            </a:solidFill>
            <a:round/>
            <a:headEnd/>
            <a:tailEnd type="triangle" w="med" len="med"/>
          </a:ln>
          <a:effectLst/>
        </p:spPr>
        <p:txBody>
          <a:bodyPr wrap="none" anchor="ctr"/>
          <a:lstStyle/>
          <a:p>
            <a:endParaRPr lang="en-US"/>
          </a:p>
        </p:txBody>
      </p:sp>
      <p:sp>
        <p:nvSpPr>
          <p:cNvPr id="150541" name="Line 13"/>
          <p:cNvSpPr>
            <a:spLocks noChangeShapeType="1"/>
          </p:cNvSpPr>
          <p:nvPr/>
        </p:nvSpPr>
        <p:spPr bwMode="auto">
          <a:xfrm>
            <a:off x="2362200" y="3276600"/>
            <a:ext cx="1066800" cy="0"/>
          </a:xfrm>
          <a:prstGeom prst="line">
            <a:avLst/>
          </a:prstGeom>
          <a:noFill/>
          <a:ln w="57150">
            <a:solidFill>
              <a:schemeClr val="tx1"/>
            </a:solidFill>
            <a:round/>
            <a:headEnd/>
            <a:tailEnd type="triangle" w="med" len="med"/>
          </a:ln>
          <a:effectLst/>
        </p:spPr>
        <p:txBody>
          <a:bodyPr wrap="none" anchor="ctr"/>
          <a:lstStyle/>
          <a:p>
            <a:endParaRPr lang="en-US"/>
          </a:p>
        </p:txBody>
      </p:sp>
      <p:sp>
        <p:nvSpPr>
          <p:cNvPr id="150542" name="Line 14"/>
          <p:cNvSpPr>
            <a:spLocks noChangeShapeType="1"/>
          </p:cNvSpPr>
          <p:nvPr/>
        </p:nvSpPr>
        <p:spPr bwMode="auto">
          <a:xfrm>
            <a:off x="5486400" y="3352800"/>
            <a:ext cx="990600" cy="0"/>
          </a:xfrm>
          <a:prstGeom prst="line">
            <a:avLst/>
          </a:prstGeom>
          <a:noFill/>
          <a:ln w="57150">
            <a:solidFill>
              <a:schemeClr val="tx1"/>
            </a:solidFill>
            <a:round/>
            <a:headEnd/>
            <a:tailEnd type="triangle" w="med" len="med"/>
          </a:ln>
          <a:effectLst/>
        </p:spPr>
        <p:txBody>
          <a:bodyPr wrap="none" anchor="ctr"/>
          <a:lstStyle/>
          <a:p>
            <a:endParaRPr lang="en-US"/>
          </a:p>
        </p:txBody>
      </p:sp>
      <p:sp>
        <p:nvSpPr>
          <p:cNvPr id="150543" name="Line 15"/>
          <p:cNvSpPr>
            <a:spLocks noChangeShapeType="1"/>
          </p:cNvSpPr>
          <p:nvPr/>
        </p:nvSpPr>
        <p:spPr bwMode="auto">
          <a:xfrm>
            <a:off x="4572000" y="3886200"/>
            <a:ext cx="0" cy="838200"/>
          </a:xfrm>
          <a:prstGeom prst="line">
            <a:avLst/>
          </a:prstGeom>
          <a:noFill/>
          <a:ln w="57150">
            <a:solidFill>
              <a:schemeClr val="tx1"/>
            </a:solidFill>
            <a:round/>
            <a:headEnd type="triangle" w="med" len="med"/>
            <a:tailEnd type="triangle" w="med" len="med"/>
          </a:ln>
          <a:effectLst/>
        </p:spPr>
        <p:txBody>
          <a:bodyPr wrap="none" anchor="ctr"/>
          <a:lstStyle/>
          <a:p>
            <a:endParaRPr lang="en-US"/>
          </a:p>
        </p:txBody>
      </p:sp>
      <p:sp>
        <p:nvSpPr>
          <p:cNvPr id="150544" name="AutoShape 16"/>
          <p:cNvSpPr>
            <a:spLocks noChangeArrowheads="1"/>
          </p:cNvSpPr>
          <p:nvPr/>
        </p:nvSpPr>
        <p:spPr bwMode="auto">
          <a:xfrm>
            <a:off x="6477000" y="990600"/>
            <a:ext cx="2057400" cy="1371600"/>
          </a:xfrm>
          <a:prstGeom prst="flowChartDocument">
            <a:avLst/>
          </a:prstGeom>
          <a:solidFill>
            <a:schemeClr val="accent1"/>
          </a:solidFill>
          <a:ln w="12700">
            <a:solidFill>
              <a:schemeClr val="tx1"/>
            </a:solidFill>
            <a:miter lim="800000"/>
            <a:headEnd/>
            <a:tailEnd/>
          </a:ln>
          <a:effectLst/>
        </p:spPr>
        <p:txBody>
          <a:bodyPr wrap="none" anchor="ctr"/>
          <a:lstStyle/>
          <a:p>
            <a:pPr algn="ctr"/>
            <a:r>
              <a:rPr lang="en-US" sz="3200" b="1">
                <a:latin typeface="Garamond" pitchFamily="18" charset="0"/>
              </a:rPr>
              <a:t>New</a:t>
            </a:r>
          </a:p>
          <a:p>
            <a:pPr algn="ctr"/>
            <a:r>
              <a:rPr lang="en-US" sz="3200" b="1">
                <a:latin typeface="Garamond" pitchFamily="18" charset="0"/>
              </a:rPr>
              <a:t> Document</a:t>
            </a:r>
          </a:p>
        </p:txBody>
      </p:sp>
      <p:sp>
        <p:nvSpPr>
          <p:cNvPr id="150546" name="Line 18"/>
          <p:cNvSpPr>
            <a:spLocks noChangeShapeType="1"/>
          </p:cNvSpPr>
          <p:nvPr/>
        </p:nvSpPr>
        <p:spPr bwMode="auto">
          <a:xfrm flipV="1">
            <a:off x="7772400" y="2286000"/>
            <a:ext cx="0" cy="533400"/>
          </a:xfrm>
          <a:prstGeom prst="line">
            <a:avLst/>
          </a:prstGeom>
          <a:noFill/>
          <a:ln w="57150">
            <a:solidFill>
              <a:schemeClr val="tx1"/>
            </a:solidFill>
            <a:round/>
            <a:headEnd/>
            <a:tailEnd type="triangle" w="med" len="med"/>
          </a:ln>
          <a:effectLst/>
        </p:spPr>
        <p:txBody>
          <a:bodyPr wrap="none" anchor="ctr"/>
          <a:lstStyle/>
          <a:p>
            <a:endParaRPr lang="en-US"/>
          </a:p>
        </p:txBody>
      </p:sp>
      <p:sp>
        <p:nvSpPr>
          <p:cNvPr id="150547" name="Line 19"/>
          <p:cNvSpPr>
            <a:spLocks noChangeShapeType="1"/>
          </p:cNvSpPr>
          <p:nvPr/>
        </p:nvSpPr>
        <p:spPr bwMode="auto">
          <a:xfrm flipH="1">
            <a:off x="1828800" y="1524000"/>
            <a:ext cx="4572000" cy="0"/>
          </a:xfrm>
          <a:prstGeom prst="line">
            <a:avLst/>
          </a:prstGeom>
          <a:noFill/>
          <a:ln w="57150">
            <a:solidFill>
              <a:schemeClr val="tx1"/>
            </a:solidFill>
            <a:round/>
            <a:headEnd/>
            <a:tailEnd/>
          </a:ln>
          <a:effectLst/>
        </p:spPr>
        <p:txBody>
          <a:bodyPr wrap="none" anchor="ctr"/>
          <a:lstStyle/>
          <a:p>
            <a:endParaRPr lang="en-US"/>
          </a:p>
        </p:txBody>
      </p:sp>
      <p:sp>
        <p:nvSpPr>
          <p:cNvPr id="150548" name="Line 20"/>
          <p:cNvSpPr>
            <a:spLocks noChangeShapeType="1"/>
          </p:cNvSpPr>
          <p:nvPr/>
        </p:nvSpPr>
        <p:spPr bwMode="auto">
          <a:xfrm>
            <a:off x="1828800" y="1524000"/>
            <a:ext cx="0" cy="838200"/>
          </a:xfrm>
          <a:prstGeom prst="line">
            <a:avLst/>
          </a:prstGeom>
          <a:noFill/>
          <a:ln w="57150">
            <a:solidFill>
              <a:schemeClr val="tx1"/>
            </a:solidFill>
            <a:round/>
            <a:headEnd/>
            <a:tailEnd type="triangle" w="med" len="med"/>
          </a:ln>
          <a:effectLst/>
        </p:spPr>
        <p:txBody>
          <a:bodyPr wrap="none" anchor="ctr"/>
          <a:lstStyle/>
          <a:p>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50536"/>
                                        </p:tgtEl>
                                        <p:attrNameLst>
                                          <p:attrName>style.visibility</p:attrName>
                                        </p:attrNameLst>
                                      </p:cBhvr>
                                      <p:to>
                                        <p:strVal val="visible"/>
                                      </p:to>
                                    </p:set>
                                    <p:animEffect transition="in" filter="box(out)">
                                      <p:cBhvr>
                                        <p:cTn id="7" dur="500"/>
                                        <p:tgtEl>
                                          <p:spTgt spid="15053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150540"/>
                                        </p:tgtEl>
                                        <p:attrNameLst>
                                          <p:attrName>style.visibility</p:attrName>
                                        </p:attrNameLst>
                                      </p:cBhvr>
                                      <p:to>
                                        <p:strVal val="visible"/>
                                      </p:to>
                                    </p:set>
                                  </p:childTnLst>
                                </p:cTn>
                              </p:par>
                            </p:childTnLst>
                          </p:cTn>
                        </p:par>
                        <p:par>
                          <p:cTn id="11" fill="hold">
                            <p:stCondLst>
                              <p:cond delay="1000"/>
                            </p:stCondLst>
                            <p:childTnLst>
                              <p:par>
                                <p:cTn id="12" presetID="4" presetClass="entr" presetSubtype="32" fill="hold" grpId="0" nodeType="afterEffect">
                                  <p:stCondLst>
                                    <p:cond delay="0"/>
                                  </p:stCondLst>
                                  <p:childTnLst>
                                    <p:set>
                                      <p:cBhvr>
                                        <p:cTn id="13" dur="1" fill="hold">
                                          <p:stCondLst>
                                            <p:cond delay="0"/>
                                          </p:stCondLst>
                                        </p:cTn>
                                        <p:tgtEl>
                                          <p:spTgt spid="150535"/>
                                        </p:tgtEl>
                                        <p:attrNameLst>
                                          <p:attrName>style.visibility</p:attrName>
                                        </p:attrNameLst>
                                      </p:cBhvr>
                                      <p:to>
                                        <p:strVal val="visible"/>
                                      </p:to>
                                    </p:set>
                                    <p:animEffect transition="in" filter="box(out)">
                                      <p:cBhvr>
                                        <p:cTn id="14" dur="500"/>
                                        <p:tgtEl>
                                          <p:spTgt spid="150535"/>
                                        </p:tgtEl>
                                      </p:cBhvr>
                                    </p:animEffect>
                                  </p:childTnLst>
                                </p:cTn>
                              </p:par>
                            </p:childTnLst>
                          </p:cTn>
                        </p:par>
                        <p:par>
                          <p:cTn id="15" fill="hold">
                            <p:stCondLst>
                              <p:cond delay="1500"/>
                            </p:stCondLst>
                            <p:childTnLst>
                              <p:par>
                                <p:cTn id="16" presetID="1" presetClass="entr" presetSubtype="0" fill="hold" grpId="0" nodeType="afterEffect">
                                  <p:stCondLst>
                                    <p:cond delay="0"/>
                                  </p:stCondLst>
                                  <p:childTnLst>
                                    <p:set>
                                      <p:cBhvr>
                                        <p:cTn id="17" dur="1" fill="hold">
                                          <p:stCondLst>
                                            <p:cond delay="499"/>
                                          </p:stCondLst>
                                        </p:cTn>
                                        <p:tgtEl>
                                          <p:spTgt spid="150541"/>
                                        </p:tgtEl>
                                        <p:attrNameLst>
                                          <p:attrName>style.visibility</p:attrName>
                                        </p:attrNameLst>
                                      </p:cBhvr>
                                      <p:to>
                                        <p:strVal val="visible"/>
                                      </p:to>
                                    </p:set>
                                  </p:childTnLst>
                                </p:cTn>
                              </p:par>
                            </p:childTnLst>
                          </p:cTn>
                        </p:par>
                        <p:par>
                          <p:cTn id="18" fill="hold">
                            <p:stCondLst>
                              <p:cond delay="2000"/>
                            </p:stCondLst>
                            <p:childTnLst>
                              <p:par>
                                <p:cTn id="19" presetID="4" presetClass="entr" presetSubtype="32" fill="hold" grpId="0" nodeType="afterEffect">
                                  <p:stCondLst>
                                    <p:cond delay="0"/>
                                  </p:stCondLst>
                                  <p:childTnLst>
                                    <p:set>
                                      <p:cBhvr>
                                        <p:cTn id="20" dur="1" fill="hold">
                                          <p:stCondLst>
                                            <p:cond delay="0"/>
                                          </p:stCondLst>
                                        </p:cTn>
                                        <p:tgtEl>
                                          <p:spTgt spid="150534"/>
                                        </p:tgtEl>
                                        <p:attrNameLst>
                                          <p:attrName>style.visibility</p:attrName>
                                        </p:attrNameLst>
                                      </p:cBhvr>
                                      <p:to>
                                        <p:strVal val="visible"/>
                                      </p:to>
                                    </p:set>
                                    <p:animEffect transition="in" filter="box(out)">
                                      <p:cBhvr>
                                        <p:cTn id="21" dur="500"/>
                                        <p:tgtEl>
                                          <p:spTgt spid="150534"/>
                                        </p:tgtEl>
                                      </p:cBhvr>
                                    </p:animEffect>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499"/>
                                          </p:stCondLst>
                                        </p:cTn>
                                        <p:tgtEl>
                                          <p:spTgt spid="150543"/>
                                        </p:tgtEl>
                                        <p:attrNameLst>
                                          <p:attrName>style.visibility</p:attrName>
                                        </p:attrNameLst>
                                      </p:cBhvr>
                                      <p:to>
                                        <p:strVal val="visible"/>
                                      </p:to>
                                    </p:set>
                                  </p:childTnLst>
                                </p:cTn>
                              </p:par>
                            </p:childTnLst>
                          </p:cTn>
                        </p:par>
                        <p:par>
                          <p:cTn id="25" fill="hold">
                            <p:stCondLst>
                              <p:cond delay="3000"/>
                            </p:stCondLst>
                            <p:childTnLst>
                              <p:par>
                                <p:cTn id="26" presetID="4" presetClass="entr" presetSubtype="32" fill="hold" grpId="0" nodeType="afterEffect">
                                  <p:stCondLst>
                                    <p:cond delay="0"/>
                                  </p:stCondLst>
                                  <p:childTnLst>
                                    <p:set>
                                      <p:cBhvr>
                                        <p:cTn id="27" dur="1" fill="hold">
                                          <p:stCondLst>
                                            <p:cond delay="0"/>
                                          </p:stCondLst>
                                        </p:cTn>
                                        <p:tgtEl>
                                          <p:spTgt spid="150538"/>
                                        </p:tgtEl>
                                        <p:attrNameLst>
                                          <p:attrName>style.visibility</p:attrName>
                                        </p:attrNameLst>
                                      </p:cBhvr>
                                      <p:to>
                                        <p:strVal val="visible"/>
                                      </p:to>
                                    </p:set>
                                    <p:animEffect transition="in" filter="box(out)">
                                      <p:cBhvr>
                                        <p:cTn id="28" dur="500"/>
                                        <p:tgtEl>
                                          <p:spTgt spid="150538"/>
                                        </p:tgtEl>
                                      </p:cBhvr>
                                    </p:animEffect>
                                  </p:childTnLst>
                                </p:cTn>
                              </p:par>
                            </p:childTnLst>
                          </p:cTn>
                        </p:par>
                        <p:par>
                          <p:cTn id="29" fill="hold">
                            <p:stCondLst>
                              <p:cond delay="3500"/>
                            </p:stCondLst>
                            <p:childTnLst>
                              <p:par>
                                <p:cTn id="30" presetID="1" presetClass="entr" presetSubtype="0" fill="hold" grpId="0" nodeType="afterEffect">
                                  <p:stCondLst>
                                    <p:cond delay="0"/>
                                  </p:stCondLst>
                                  <p:childTnLst>
                                    <p:set>
                                      <p:cBhvr>
                                        <p:cTn id="31" dur="1" fill="hold">
                                          <p:stCondLst>
                                            <p:cond delay="499"/>
                                          </p:stCondLst>
                                        </p:cTn>
                                        <p:tgtEl>
                                          <p:spTgt spid="150542"/>
                                        </p:tgtEl>
                                        <p:attrNameLst>
                                          <p:attrName>style.visibility</p:attrName>
                                        </p:attrNameLst>
                                      </p:cBhvr>
                                      <p:to>
                                        <p:strVal val="visible"/>
                                      </p:to>
                                    </p:set>
                                  </p:childTnLst>
                                </p:cTn>
                              </p:par>
                            </p:childTnLst>
                          </p:cTn>
                        </p:par>
                        <p:par>
                          <p:cTn id="32" fill="hold">
                            <p:stCondLst>
                              <p:cond delay="4000"/>
                            </p:stCondLst>
                            <p:childTnLst>
                              <p:par>
                                <p:cTn id="33" presetID="4" presetClass="entr" presetSubtype="32" fill="hold" grpId="0" nodeType="afterEffect">
                                  <p:stCondLst>
                                    <p:cond delay="0"/>
                                  </p:stCondLst>
                                  <p:childTnLst>
                                    <p:set>
                                      <p:cBhvr>
                                        <p:cTn id="34" dur="1" fill="hold">
                                          <p:stCondLst>
                                            <p:cond delay="0"/>
                                          </p:stCondLst>
                                        </p:cTn>
                                        <p:tgtEl>
                                          <p:spTgt spid="150539"/>
                                        </p:tgtEl>
                                        <p:attrNameLst>
                                          <p:attrName>style.visibility</p:attrName>
                                        </p:attrNameLst>
                                      </p:cBhvr>
                                      <p:to>
                                        <p:strVal val="visible"/>
                                      </p:to>
                                    </p:set>
                                    <p:animEffect transition="in" filter="box(out)">
                                      <p:cBhvr>
                                        <p:cTn id="35" dur="500"/>
                                        <p:tgtEl>
                                          <p:spTgt spid="150539"/>
                                        </p:tgtEl>
                                      </p:cBhvr>
                                    </p:animEffect>
                                  </p:childTnLst>
                                </p:cTn>
                              </p:par>
                            </p:childTnLst>
                          </p:cTn>
                        </p:par>
                        <p:par>
                          <p:cTn id="36" fill="hold">
                            <p:stCondLst>
                              <p:cond delay="4500"/>
                            </p:stCondLst>
                            <p:childTnLst>
                              <p:par>
                                <p:cTn id="37" presetID="1" presetClass="entr" presetSubtype="0" fill="hold" grpId="0" nodeType="afterEffect">
                                  <p:stCondLst>
                                    <p:cond delay="0"/>
                                  </p:stCondLst>
                                  <p:childTnLst>
                                    <p:set>
                                      <p:cBhvr>
                                        <p:cTn id="38" dur="1" fill="hold">
                                          <p:stCondLst>
                                            <p:cond delay="499"/>
                                          </p:stCondLst>
                                        </p:cTn>
                                        <p:tgtEl>
                                          <p:spTgt spid="150546"/>
                                        </p:tgtEl>
                                        <p:attrNameLst>
                                          <p:attrName>style.visibility</p:attrName>
                                        </p:attrNameLst>
                                      </p:cBhvr>
                                      <p:to>
                                        <p:strVal val="visible"/>
                                      </p:to>
                                    </p:set>
                                  </p:childTnLst>
                                </p:cTn>
                              </p:par>
                            </p:childTnLst>
                          </p:cTn>
                        </p:par>
                        <p:par>
                          <p:cTn id="39" fill="hold">
                            <p:stCondLst>
                              <p:cond delay="5000"/>
                            </p:stCondLst>
                            <p:childTnLst>
                              <p:par>
                                <p:cTn id="40" presetID="4" presetClass="entr" presetSubtype="32" fill="hold" grpId="0" nodeType="afterEffect">
                                  <p:stCondLst>
                                    <p:cond delay="0"/>
                                  </p:stCondLst>
                                  <p:childTnLst>
                                    <p:set>
                                      <p:cBhvr>
                                        <p:cTn id="41" dur="1" fill="hold">
                                          <p:stCondLst>
                                            <p:cond delay="0"/>
                                          </p:stCondLst>
                                        </p:cTn>
                                        <p:tgtEl>
                                          <p:spTgt spid="150544"/>
                                        </p:tgtEl>
                                        <p:attrNameLst>
                                          <p:attrName>style.visibility</p:attrName>
                                        </p:attrNameLst>
                                      </p:cBhvr>
                                      <p:to>
                                        <p:strVal val="visible"/>
                                      </p:to>
                                    </p:set>
                                    <p:animEffect transition="in" filter="box(out)">
                                      <p:cBhvr>
                                        <p:cTn id="42" dur="500"/>
                                        <p:tgtEl>
                                          <p:spTgt spid="150544"/>
                                        </p:tgtEl>
                                      </p:cBhvr>
                                    </p:animEffect>
                                  </p:childTnLst>
                                </p:cTn>
                              </p:par>
                            </p:childTnLst>
                          </p:cTn>
                        </p:par>
                        <p:par>
                          <p:cTn id="43" fill="hold">
                            <p:stCondLst>
                              <p:cond delay="5500"/>
                            </p:stCondLst>
                            <p:childTnLst>
                              <p:par>
                                <p:cTn id="44" presetID="1" presetClass="entr" presetSubtype="0" fill="hold" grpId="0" nodeType="afterEffect">
                                  <p:stCondLst>
                                    <p:cond delay="0"/>
                                  </p:stCondLst>
                                  <p:childTnLst>
                                    <p:set>
                                      <p:cBhvr>
                                        <p:cTn id="45" dur="1" fill="hold">
                                          <p:stCondLst>
                                            <p:cond delay="499"/>
                                          </p:stCondLst>
                                        </p:cTn>
                                        <p:tgtEl>
                                          <p:spTgt spid="150547"/>
                                        </p:tgtEl>
                                        <p:attrNameLst>
                                          <p:attrName>style.visibility</p:attrName>
                                        </p:attrNameLst>
                                      </p:cBhvr>
                                      <p:to>
                                        <p:strVal val="visible"/>
                                      </p:to>
                                    </p:set>
                                  </p:childTnLst>
                                </p:cTn>
                              </p:par>
                            </p:childTnLst>
                          </p:cTn>
                        </p:par>
                        <p:par>
                          <p:cTn id="46" fill="hold">
                            <p:stCondLst>
                              <p:cond delay="6000"/>
                            </p:stCondLst>
                            <p:childTnLst>
                              <p:par>
                                <p:cTn id="47" presetID="1" presetClass="entr" presetSubtype="0" fill="hold" grpId="0" nodeType="afterEffect">
                                  <p:stCondLst>
                                    <p:cond delay="0"/>
                                  </p:stCondLst>
                                  <p:childTnLst>
                                    <p:set>
                                      <p:cBhvr>
                                        <p:cTn id="48" dur="1" fill="hold">
                                          <p:stCondLst>
                                            <p:cond delay="499"/>
                                          </p:stCondLst>
                                        </p:cTn>
                                        <p:tgtEl>
                                          <p:spTgt spid="1505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4" grpId="0" animBg="1" autoUpdateAnimBg="0"/>
      <p:bldP spid="150535" grpId="0" animBg="1" autoUpdateAnimBg="0"/>
      <p:bldP spid="150536" grpId="0" animBg="1" autoUpdateAnimBg="0"/>
      <p:bldP spid="150538" grpId="0" animBg="1" autoUpdateAnimBg="0"/>
      <p:bldP spid="150539" grpId="0" animBg="1" autoUpdateAnimBg="0"/>
      <p:bldP spid="150540" grpId="0" animBg="1"/>
      <p:bldP spid="150541" grpId="0" animBg="1"/>
      <p:bldP spid="150542" grpId="0" animBg="1"/>
      <p:bldP spid="150543" grpId="0" animBg="1"/>
      <p:bldP spid="150544" grpId="0" animBg="1" autoUpdateAnimBg="0"/>
      <p:bldP spid="150546" grpId="0" animBg="1"/>
      <p:bldP spid="150547" grpId="0" animBg="1"/>
      <p:bldP spid="15054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BC6C70AB-983A-44F7-927B-37F1B665E11E}" type="slidenum">
              <a:rPr lang="en-US"/>
              <a:pPr/>
              <a:t>16</a:t>
            </a:fld>
            <a:endParaRPr lang="en-US"/>
          </a:p>
        </p:txBody>
      </p:sp>
      <p:sp>
        <p:nvSpPr>
          <p:cNvPr id="111618" name="Rectangle 2"/>
          <p:cNvSpPr>
            <a:spLocks noGrp="1" noChangeArrowheads="1"/>
          </p:cNvSpPr>
          <p:nvPr>
            <p:ph type="title"/>
          </p:nvPr>
        </p:nvSpPr>
        <p:spPr>
          <a:xfrm>
            <a:off x="1219200" y="381000"/>
            <a:ext cx="7086600" cy="1143000"/>
          </a:xfrm>
        </p:spPr>
        <p:txBody>
          <a:bodyPr/>
          <a:lstStyle/>
          <a:p>
            <a:pPr>
              <a:lnSpc>
                <a:spcPct val="90000"/>
              </a:lnSpc>
            </a:pPr>
            <a:r>
              <a:rPr lang="en-US" sz="4000"/>
              <a:t>What is the role of computers in the information cycle?</a:t>
            </a:r>
            <a:endParaRPr lang="en-US"/>
          </a:p>
        </p:txBody>
      </p:sp>
      <p:sp>
        <p:nvSpPr>
          <p:cNvPr id="111619" name="Rectangle 3"/>
          <p:cNvSpPr>
            <a:spLocks noGrp="1" noChangeArrowheads="1"/>
          </p:cNvSpPr>
          <p:nvPr>
            <p:ph type="body" idx="1"/>
          </p:nvPr>
        </p:nvSpPr>
        <p:spPr>
          <a:xfrm>
            <a:off x="1066800" y="2362200"/>
            <a:ext cx="7620000" cy="3352800"/>
          </a:xfrm>
        </p:spPr>
        <p:txBody>
          <a:bodyPr/>
          <a:lstStyle/>
          <a:p>
            <a:r>
              <a:rPr lang="en-US" sz="3200"/>
              <a:t>Accept data through input devices</a:t>
            </a:r>
          </a:p>
          <a:p>
            <a:r>
              <a:rPr lang="en-US" sz="3200"/>
              <a:t>Process data using microprocessors</a:t>
            </a:r>
          </a:p>
          <a:p>
            <a:r>
              <a:rPr lang="en-US" sz="3200"/>
              <a:t>Store data for interactive use in the RAM and for longer periods of storage in the ROM and hard disks</a:t>
            </a:r>
          </a:p>
          <a:p>
            <a:r>
              <a:rPr lang="en-US" sz="3200"/>
              <a:t>Output data through output devices.</a:t>
            </a:r>
            <a:endParaRPr lang="en-US" sz="3200" b="1"/>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additive="base">
                                        <p:cTn id="7" dur="500" fill="hold"/>
                                        <p:tgtEl>
                                          <p:spTgt spid="1116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16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additive="base">
                                        <p:cTn id="13" dur="500" fill="hold"/>
                                        <p:tgtEl>
                                          <p:spTgt spid="1116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16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additive="base">
                                        <p:cTn id="19" dur="500" fill="hold"/>
                                        <p:tgtEl>
                                          <p:spTgt spid="1116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16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1619">
                                            <p:txEl>
                                              <p:pRg st="3" end="3"/>
                                            </p:txEl>
                                          </p:spTgt>
                                        </p:tgtEl>
                                        <p:attrNameLst>
                                          <p:attrName>style.visibility</p:attrName>
                                        </p:attrNameLst>
                                      </p:cBhvr>
                                      <p:to>
                                        <p:strVal val="visible"/>
                                      </p:to>
                                    </p:set>
                                    <p:anim calcmode="lin" valueType="num">
                                      <p:cBhvr additive="base">
                                        <p:cTn id="25" dur="500" fill="hold"/>
                                        <p:tgtEl>
                                          <p:spTgt spid="1116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16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EF7BBD70-4309-4311-AA54-5FE39880EC0B}" type="slidenum">
              <a:rPr lang="en-US"/>
              <a:pPr/>
              <a:t>17</a:t>
            </a:fld>
            <a:endParaRPr lang="en-US"/>
          </a:p>
        </p:txBody>
      </p:sp>
      <p:sp>
        <p:nvSpPr>
          <p:cNvPr id="151554" name="Rectangle 2"/>
          <p:cNvSpPr>
            <a:spLocks noGrp="1" noChangeArrowheads="1"/>
          </p:cNvSpPr>
          <p:nvPr>
            <p:ph type="title"/>
          </p:nvPr>
        </p:nvSpPr>
        <p:spPr>
          <a:xfrm>
            <a:off x="838200" y="457200"/>
            <a:ext cx="7924800" cy="1295400"/>
          </a:xfrm>
        </p:spPr>
        <p:txBody>
          <a:bodyPr/>
          <a:lstStyle/>
          <a:p>
            <a:pPr>
              <a:lnSpc>
                <a:spcPct val="90000"/>
              </a:lnSpc>
            </a:pPr>
            <a:r>
              <a:rPr lang="en-US" sz="4000"/>
              <a:t>What are the advantages of using computers for data processing?</a:t>
            </a:r>
            <a:endParaRPr lang="en-US"/>
          </a:p>
        </p:txBody>
      </p:sp>
      <p:sp>
        <p:nvSpPr>
          <p:cNvPr id="151555" name="Rectangle 3"/>
          <p:cNvSpPr>
            <a:spLocks noGrp="1" noChangeArrowheads="1"/>
          </p:cNvSpPr>
          <p:nvPr>
            <p:ph type="body" idx="1"/>
          </p:nvPr>
        </p:nvSpPr>
        <p:spPr>
          <a:xfrm>
            <a:off x="838200" y="2133600"/>
            <a:ext cx="7543800" cy="4114800"/>
          </a:xfrm>
        </p:spPr>
        <p:txBody>
          <a:bodyPr/>
          <a:lstStyle/>
          <a:p>
            <a:pPr>
              <a:lnSpc>
                <a:spcPct val="90000"/>
              </a:lnSpc>
            </a:pPr>
            <a:r>
              <a:rPr lang="en-US" sz="3200"/>
              <a:t>Faster data input, processing and retrieval</a:t>
            </a:r>
          </a:p>
          <a:p>
            <a:pPr>
              <a:lnSpc>
                <a:spcPct val="90000"/>
              </a:lnSpc>
            </a:pPr>
            <a:r>
              <a:rPr lang="en-US" sz="3200"/>
              <a:t>Tireless--can work 24 hours a day, 7 days a week</a:t>
            </a:r>
          </a:p>
          <a:p>
            <a:pPr>
              <a:lnSpc>
                <a:spcPct val="90000"/>
              </a:lnSpc>
            </a:pPr>
            <a:r>
              <a:rPr lang="en-US" sz="3200"/>
              <a:t>Less prone to error</a:t>
            </a:r>
          </a:p>
          <a:p>
            <a:pPr>
              <a:lnSpc>
                <a:spcPct val="90000"/>
              </a:lnSpc>
            </a:pPr>
            <a:r>
              <a:rPr lang="en-US" sz="3200"/>
              <a:t>Produce output requirements easily</a:t>
            </a:r>
          </a:p>
          <a:p>
            <a:pPr>
              <a:lnSpc>
                <a:spcPct val="90000"/>
              </a:lnSpc>
            </a:pPr>
            <a:r>
              <a:rPr lang="en-US" sz="3200"/>
              <a:t>Could send and retrieve data from other computers if in a network</a:t>
            </a:r>
            <a:endParaRPr lang="en-US"/>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anim calcmode="lin" valueType="num">
                                      <p:cBhvr additive="base">
                                        <p:cTn id="7" dur="500" fill="hold"/>
                                        <p:tgtEl>
                                          <p:spTgt spid="151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1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1555">
                                            <p:txEl>
                                              <p:pRg st="1" end="1"/>
                                            </p:txEl>
                                          </p:spTgt>
                                        </p:tgtEl>
                                        <p:attrNameLst>
                                          <p:attrName>style.visibility</p:attrName>
                                        </p:attrNameLst>
                                      </p:cBhvr>
                                      <p:to>
                                        <p:strVal val="visible"/>
                                      </p:to>
                                    </p:set>
                                    <p:anim calcmode="lin" valueType="num">
                                      <p:cBhvr additive="base">
                                        <p:cTn id="13" dur="500" fill="hold"/>
                                        <p:tgtEl>
                                          <p:spTgt spid="1515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1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1555">
                                            <p:txEl>
                                              <p:pRg st="2" end="2"/>
                                            </p:txEl>
                                          </p:spTgt>
                                        </p:tgtEl>
                                        <p:attrNameLst>
                                          <p:attrName>style.visibility</p:attrName>
                                        </p:attrNameLst>
                                      </p:cBhvr>
                                      <p:to>
                                        <p:strVal val="visible"/>
                                      </p:to>
                                    </p:set>
                                    <p:anim calcmode="lin" valueType="num">
                                      <p:cBhvr additive="base">
                                        <p:cTn id="19" dur="500" fill="hold"/>
                                        <p:tgtEl>
                                          <p:spTgt spid="1515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515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51555">
                                            <p:txEl>
                                              <p:pRg st="3" end="3"/>
                                            </p:txEl>
                                          </p:spTgt>
                                        </p:tgtEl>
                                        <p:attrNameLst>
                                          <p:attrName>style.visibility</p:attrName>
                                        </p:attrNameLst>
                                      </p:cBhvr>
                                      <p:to>
                                        <p:strVal val="visible"/>
                                      </p:to>
                                    </p:set>
                                    <p:anim calcmode="lin" valueType="num">
                                      <p:cBhvr additive="base">
                                        <p:cTn id="25" dur="500" fill="hold"/>
                                        <p:tgtEl>
                                          <p:spTgt spid="1515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515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51555">
                                            <p:txEl>
                                              <p:pRg st="4" end="4"/>
                                            </p:txEl>
                                          </p:spTgt>
                                        </p:tgtEl>
                                        <p:attrNameLst>
                                          <p:attrName>style.visibility</p:attrName>
                                        </p:attrNameLst>
                                      </p:cBhvr>
                                      <p:to>
                                        <p:strVal val="visible"/>
                                      </p:to>
                                    </p:set>
                                    <p:anim calcmode="lin" valueType="num">
                                      <p:cBhvr additive="base">
                                        <p:cTn id="31" dur="500" fill="hold"/>
                                        <p:tgtEl>
                                          <p:spTgt spid="1515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515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6172A466-0737-4FED-A93B-6826F8B9AC6E}" type="slidenum">
              <a:rPr lang="en-US"/>
              <a:pPr/>
              <a:t>18</a:t>
            </a:fld>
            <a:endParaRPr lang="en-US"/>
          </a:p>
        </p:txBody>
      </p:sp>
      <p:sp>
        <p:nvSpPr>
          <p:cNvPr id="152578" name="Rectangle 2"/>
          <p:cNvSpPr>
            <a:spLocks noGrp="1" noChangeArrowheads="1"/>
          </p:cNvSpPr>
          <p:nvPr>
            <p:ph type="title"/>
          </p:nvPr>
        </p:nvSpPr>
        <p:spPr>
          <a:xfrm>
            <a:off x="762000" y="381000"/>
            <a:ext cx="7467600" cy="1143000"/>
          </a:xfrm>
        </p:spPr>
        <p:txBody>
          <a:bodyPr/>
          <a:lstStyle/>
          <a:p>
            <a:pPr>
              <a:lnSpc>
                <a:spcPct val="90000"/>
              </a:lnSpc>
            </a:pPr>
            <a:r>
              <a:rPr lang="en-US" sz="4000"/>
              <a:t>What are some disadvantages of using computers?</a:t>
            </a:r>
            <a:endParaRPr lang="en-US"/>
          </a:p>
        </p:txBody>
      </p:sp>
      <p:sp>
        <p:nvSpPr>
          <p:cNvPr id="152579" name="Rectangle 3"/>
          <p:cNvSpPr>
            <a:spLocks noGrp="1" noChangeArrowheads="1"/>
          </p:cNvSpPr>
          <p:nvPr>
            <p:ph type="body" idx="1"/>
          </p:nvPr>
        </p:nvSpPr>
        <p:spPr>
          <a:xfrm>
            <a:off x="838200" y="1905000"/>
            <a:ext cx="8001000" cy="4419600"/>
          </a:xfrm>
        </p:spPr>
        <p:txBody>
          <a:bodyPr/>
          <a:lstStyle/>
          <a:p>
            <a:pPr>
              <a:lnSpc>
                <a:spcPct val="80000"/>
              </a:lnSpc>
            </a:pPr>
            <a:r>
              <a:rPr lang="en-US" sz="3200"/>
              <a:t>Require skilled manpower for design and programming and data encoding</a:t>
            </a:r>
          </a:p>
          <a:p>
            <a:pPr>
              <a:lnSpc>
                <a:spcPct val="80000"/>
              </a:lnSpc>
            </a:pPr>
            <a:r>
              <a:rPr lang="en-US" sz="3200"/>
              <a:t>Require electricity</a:t>
            </a:r>
          </a:p>
          <a:p>
            <a:pPr>
              <a:lnSpc>
                <a:spcPct val="80000"/>
              </a:lnSpc>
            </a:pPr>
            <a:r>
              <a:rPr lang="en-US" sz="3200"/>
              <a:t>Require air conditioning for non-stop work</a:t>
            </a:r>
          </a:p>
          <a:p>
            <a:pPr>
              <a:lnSpc>
                <a:spcPct val="80000"/>
              </a:lnSpc>
            </a:pPr>
            <a:r>
              <a:rPr lang="en-US" sz="3200"/>
              <a:t>Expensive to acquire and maintain</a:t>
            </a:r>
          </a:p>
          <a:p>
            <a:pPr>
              <a:lnSpc>
                <a:spcPct val="80000"/>
              </a:lnSpc>
            </a:pPr>
            <a:r>
              <a:rPr lang="en-US" sz="3200"/>
              <a:t>Require frequent upgrade due to fast developments in hardware and software</a:t>
            </a:r>
          </a:p>
          <a:p>
            <a:pPr>
              <a:lnSpc>
                <a:spcPct val="80000"/>
              </a:lnSpc>
            </a:pPr>
            <a:r>
              <a:rPr lang="en-US" sz="3200"/>
              <a:t>Require regular staff training</a:t>
            </a:r>
            <a:endParaRPr lang="en-US"/>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anim calcmode="lin" valueType="num">
                                      <p:cBhvr additive="base">
                                        <p:cTn id="7" dur="500" fill="hold"/>
                                        <p:tgtEl>
                                          <p:spTgt spid="15257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2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52579">
                                            <p:txEl>
                                              <p:pRg st="1" end="1"/>
                                            </p:txEl>
                                          </p:spTgt>
                                        </p:tgtEl>
                                        <p:attrNameLst>
                                          <p:attrName>style.visibility</p:attrName>
                                        </p:attrNameLst>
                                      </p:cBhvr>
                                      <p:to>
                                        <p:strVal val="visible"/>
                                      </p:to>
                                    </p:set>
                                    <p:anim calcmode="lin" valueType="num">
                                      <p:cBhvr additive="base">
                                        <p:cTn id="13" dur="500" fill="hold"/>
                                        <p:tgtEl>
                                          <p:spTgt spid="15257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2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52579">
                                            <p:txEl>
                                              <p:pRg st="2" end="2"/>
                                            </p:txEl>
                                          </p:spTgt>
                                        </p:tgtEl>
                                        <p:attrNameLst>
                                          <p:attrName>style.visibility</p:attrName>
                                        </p:attrNameLst>
                                      </p:cBhvr>
                                      <p:to>
                                        <p:strVal val="visible"/>
                                      </p:to>
                                    </p:set>
                                    <p:anim calcmode="lin" valueType="num">
                                      <p:cBhvr additive="base">
                                        <p:cTn id="19" dur="500" fill="hold"/>
                                        <p:tgtEl>
                                          <p:spTgt spid="15257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52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52579">
                                            <p:txEl>
                                              <p:pRg st="3" end="3"/>
                                            </p:txEl>
                                          </p:spTgt>
                                        </p:tgtEl>
                                        <p:attrNameLst>
                                          <p:attrName>style.visibility</p:attrName>
                                        </p:attrNameLst>
                                      </p:cBhvr>
                                      <p:to>
                                        <p:strVal val="visible"/>
                                      </p:to>
                                    </p:set>
                                    <p:anim calcmode="lin" valueType="num">
                                      <p:cBhvr additive="base">
                                        <p:cTn id="25" dur="500" fill="hold"/>
                                        <p:tgtEl>
                                          <p:spTgt spid="15257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52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52579">
                                            <p:txEl>
                                              <p:pRg st="4" end="4"/>
                                            </p:txEl>
                                          </p:spTgt>
                                        </p:tgtEl>
                                        <p:attrNameLst>
                                          <p:attrName>style.visibility</p:attrName>
                                        </p:attrNameLst>
                                      </p:cBhvr>
                                      <p:to>
                                        <p:strVal val="visible"/>
                                      </p:to>
                                    </p:set>
                                    <p:anim calcmode="lin" valueType="num">
                                      <p:cBhvr additive="base">
                                        <p:cTn id="31" dur="500" fill="hold"/>
                                        <p:tgtEl>
                                          <p:spTgt spid="15257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525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152579">
                                            <p:txEl>
                                              <p:pRg st="5" end="5"/>
                                            </p:txEl>
                                          </p:spTgt>
                                        </p:tgtEl>
                                        <p:attrNameLst>
                                          <p:attrName>style.visibility</p:attrName>
                                        </p:attrNameLst>
                                      </p:cBhvr>
                                      <p:to>
                                        <p:strVal val="visible"/>
                                      </p:to>
                                    </p:set>
                                    <p:anim calcmode="lin" valueType="num">
                                      <p:cBhvr additive="base">
                                        <p:cTn id="37" dur="500" fill="hold"/>
                                        <p:tgtEl>
                                          <p:spTgt spid="15257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5257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97E54C6B-BB1C-4B5E-870D-AC17BB64C223}" type="slidenum">
              <a:rPr lang="en-US"/>
              <a:pPr/>
              <a:t>19</a:t>
            </a:fld>
            <a:endParaRPr lang="en-US"/>
          </a:p>
        </p:txBody>
      </p:sp>
      <p:sp>
        <p:nvSpPr>
          <p:cNvPr id="145410" name="Rectangle 2"/>
          <p:cNvSpPr>
            <a:spLocks noGrp="1" noChangeArrowheads="1"/>
          </p:cNvSpPr>
          <p:nvPr>
            <p:ph type="title"/>
          </p:nvPr>
        </p:nvSpPr>
        <p:spPr>
          <a:xfrm>
            <a:off x="838200" y="457200"/>
            <a:ext cx="7620000" cy="1143000"/>
          </a:xfrm>
        </p:spPr>
        <p:txBody>
          <a:bodyPr/>
          <a:lstStyle/>
          <a:p>
            <a:pPr>
              <a:lnSpc>
                <a:spcPct val="90000"/>
              </a:lnSpc>
            </a:pPr>
            <a:r>
              <a:rPr lang="en-US" sz="4000"/>
              <a:t>What are some general trends in computers?</a:t>
            </a:r>
            <a:endParaRPr lang="en-US"/>
          </a:p>
        </p:txBody>
      </p:sp>
      <p:sp>
        <p:nvSpPr>
          <p:cNvPr id="145411" name="Rectangle 3"/>
          <p:cNvSpPr>
            <a:spLocks noGrp="1" noChangeArrowheads="1"/>
          </p:cNvSpPr>
          <p:nvPr>
            <p:ph type="body" idx="1"/>
          </p:nvPr>
        </p:nvSpPr>
        <p:spPr>
          <a:xfrm>
            <a:off x="762000" y="1676400"/>
            <a:ext cx="8001000" cy="4648200"/>
          </a:xfrm>
        </p:spPr>
        <p:txBody>
          <a:bodyPr/>
          <a:lstStyle/>
          <a:p>
            <a:pPr>
              <a:lnSpc>
                <a:spcPct val="90000"/>
              </a:lnSpc>
            </a:pPr>
            <a:r>
              <a:rPr lang="en-US" sz="3200"/>
              <a:t>Moore’s Law: Computing power doubles approximately every 18 months</a:t>
            </a:r>
          </a:p>
          <a:p>
            <a:pPr>
              <a:lnSpc>
                <a:spcPct val="90000"/>
              </a:lnSpc>
              <a:buSzPct val="65000"/>
            </a:pPr>
            <a:r>
              <a:rPr lang="en-US" sz="3200"/>
              <a:t>Faster processors</a:t>
            </a:r>
          </a:p>
          <a:p>
            <a:pPr>
              <a:lnSpc>
                <a:spcPct val="90000"/>
              </a:lnSpc>
              <a:buSzPct val="65000"/>
            </a:pPr>
            <a:r>
              <a:rPr lang="en-US" sz="3200"/>
              <a:t>Bigger storage capacity</a:t>
            </a:r>
          </a:p>
          <a:p>
            <a:pPr>
              <a:lnSpc>
                <a:spcPct val="90000"/>
              </a:lnSpc>
              <a:buSzPct val="65000"/>
            </a:pPr>
            <a:r>
              <a:rPr lang="en-US" sz="3200"/>
              <a:t>Bigger memory</a:t>
            </a:r>
          </a:p>
          <a:p>
            <a:pPr>
              <a:lnSpc>
                <a:spcPct val="90000"/>
              </a:lnSpc>
              <a:buSzPct val="65000"/>
            </a:pPr>
            <a:r>
              <a:rPr lang="en-US" sz="3200"/>
              <a:t>Stand alone&gt;&gt;&gt;Network&gt;&gt;&gt;Distributive computing</a:t>
            </a:r>
          </a:p>
          <a:p>
            <a:pPr>
              <a:lnSpc>
                <a:spcPct val="90000"/>
              </a:lnSpc>
              <a:buSzPct val="65000"/>
            </a:pPr>
            <a:r>
              <a:rPr lang="en-US" sz="3200"/>
              <a:t>Software bloat</a:t>
            </a:r>
          </a:p>
          <a:p>
            <a:pPr>
              <a:lnSpc>
                <a:spcPct val="90000"/>
              </a:lnSpc>
              <a:buSzPct val="65000"/>
            </a:pPr>
            <a:r>
              <a:rPr lang="en-US" sz="3200"/>
              <a:t>Lower cost</a:t>
            </a:r>
            <a:endParaRPr lang="en-US" sz="3200" b="1"/>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 calcmode="lin" valueType="num">
                                      <p:cBhvr additive="base">
                                        <p:cTn id="7" dur="500" fill="hold"/>
                                        <p:tgtEl>
                                          <p:spTgt spid="145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5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5411">
                                            <p:txEl>
                                              <p:pRg st="1" end="1"/>
                                            </p:txEl>
                                          </p:spTgt>
                                        </p:tgtEl>
                                        <p:attrNameLst>
                                          <p:attrName>style.visibility</p:attrName>
                                        </p:attrNameLst>
                                      </p:cBhvr>
                                      <p:to>
                                        <p:strVal val="visible"/>
                                      </p:to>
                                    </p:set>
                                    <p:anim calcmode="lin" valueType="num">
                                      <p:cBhvr additive="base">
                                        <p:cTn id="13" dur="500" fill="hold"/>
                                        <p:tgtEl>
                                          <p:spTgt spid="1454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54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5411">
                                            <p:txEl>
                                              <p:pRg st="2" end="2"/>
                                            </p:txEl>
                                          </p:spTgt>
                                        </p:tgtEl>
                                        <p:attrNameLst>
                                          <p:attrName>style.visibility</p:attrName>
                                        </p:attrNameLst>
                                      </p:cBhvr>
                                      <p:to>
                                        <p:strVal val="visible"/>
                                      </p:to>
                                    </p:set>
                                    <p:anim calcmode="lin" valueType="num">
                                      <p:cBhvr additive="base">
                                        <p:cTn id="19" dur="500" fill="hold"/>
                                        <p:tgtEl>
                                          <p:spTgt spid="145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54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5411">
                                            <p:txEl>
                                              <p:pRg st="3" end="3"/>
                                            </p:txEl>
                                          </p:spTgt>
                                        </p:tgtEl>
                                        <p:attrNameLst>
                                          <p:attrName>style.visibility</p:attrName>
                                        </p:attrNameLst>
                                      </p:cBhvr>
                                      <p:to>
                                        <p:strVal val="visible"/>
                                      </p:to>
                                    </p:set>
                                    <p:anim calcmode="lin" valueType="num">
                                      <p:cBhvr additive="base">
                                        <p:cTn id="25" dur="500" fill="hold"/>
                                        <p:tgtEl>
                                          <p:spTgt spid="1454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54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5411">
                                            <p:txEl>
                                              <p:pRg st="4" end="4"/>
                                            </p:txEl>
                                          </p:spTgt>
                                        </p:tgtEl>
                                        <p:attrNameLst>
                                          <p:attrName>style.visibility</p:attrName>
                                        </p:attrNameLst>
                                      </p:cBhvr>
                                      <p:to>
                                        <p:strVal val="visible"/>
                                      </p:to>
                                    </p:set>
                                    <p:anim calcmode="lin" valueType="num">
                                      <p:cBhvr additive="base">
                                        <p:cTn id="31" dur="500" fill="hold"/>
                                        <p:tgtEl>
                                          <p:spTgt spid="1454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54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5411">
                                            <p:txEl>
                                              <p:pRg st="5" end="5"/>
                                            </p:txEl>
                                          </p:spTgt>
                                        </p:tgtEl>
                                        <p:attrNameLst>
                                          <p:attrName>style.visibility</p:attrName>
                                        </p:attrNameLst>
                                      </p:cBhvr>
                                      <p:to>
                                        <p:strVal val="visible"/>
                                      </p:to>
                                    </p:set>
                                    <p:anim calcmode="lin" valueType="num">
                                      <p:cBhvr additive="base">
                                        <p:cTn id="37" dur="500" fill="hold"/>
                                        <p:tgtEl>
                                          <p:spTgt spid="1454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454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45411">
                                            <p:txEl>
                                              <p:pRg st="6" end="6"/>
                                            </p:txEl>
                                          </p:spTgt>
                                        </p:tgtEl>
                                        <p:attrNameLst>
                                          <p:attrName>style.visibility</p:attrName>
                                        </p:attrNameLst>
                                      </p:cBhvr>
                                      <p:to>
                                        <p:strVal val="visible"/>
                                      </p:to>
                                    </p:set>
                                    <p:anim calcmode="lin" valueType="num">
                                      <p:cBhvr additive="base">
                                        <p:cTn id="43" dur="500" fill="hold"/>
                                        <p:tgtEl>
                                          <p:spTgt spid="1454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4541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19C5B324-7735-4275-AB24-9609478274C7}" type="slidenum">
              <a:rPr lang="en-US"/>
              <a:pPr/>
              <a:t>2</a:t>
            </a:fld>
            <a:endParaRPr lang="en-US"/>
          </a:p>
        </p:txBody>
      </p:sp>
      <p:sp>
        <p:nvSpPr>
          <p:cNvPr id="161794" name="Rectangle 2"/>
          <p:cNvSpPr>
            <a:spLocks noGrp="1" noChangeArrowheads="1"/>
          </p:cNvSpPr>
          <p:nvPr>
            <p:ph type="title"/>
          </p:nvPr>
        </p:nvSpPr>
        <p:spPr>
          <a:xfrm>
            <a:off x="990600" y="609600"/>
            <a:ext cx="7924800" cy="1143000"/>
          </a:xfrm>
        </p:spPr>
        <p:txBody>
          <a:bodyPr/>
          <a:lstStyle/>
          <a:p>
            <a:r>
              <a:rPr lang="en-US" sz="4400"/>
              <a:t>Rationale</a:t>
            </a:r>
            <a:endParaRPr lang="en-US"/>
          </a:p>
        </p:txBody>
      </p:sp>
      <p:sp>
        <p:nvSpPr>
          <p:cNvPr id="161795" name="Rectangle 3"/>
          <p:cNvSpPr>
            <a:spLocks noGrp="1" noChangeArrowheads="1"/>
          </p:cNvSpPr>
          <p:nvPr>
            <p:ph type="body" idx="1"/>
          </p:nvPr>
        </p:nvSpPr>
        <p:spPr>
          <a:xfrm>
            <a:off x="838200" y="1981200"/>
            <a:ext cx="7391400" cy="2971800"/>
          </a:xfrm>
        </p:spPr>
        <p:txBody>
          <a:bodyPr/>
          <a:lstStyle/>
          <a:p>
            <a:pPr>
              <a:buFont typeface="Monotype Sorts" pitchFamily="2" charset="2"/>
              <a:buNone/>
            </a:pPr>
            <a:r>
              <a:rPr lang="en-US" sz="3200"/>
              <a:t>   The lesson will introduce you to the computer. Your knowledge about the elements of the computer and how they work will enable you to easily understand the lessons on hardware, software and networks.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61794"/>
                                        </p:tgtEl>
                                        <p:attrNameLst>
                                          <p:attrName>style.visibility</p:attrName>
                                        </p:attrNameLst>
                                      </p:cBhvr>
                                      <p:to>
                                        <p:strVal val="visible"/>
                                      </p:to>
                                    </p:set>
                                    <p:animEffect transition="in" filter="blinds(horizontal)">
                                      <p:cBhvr>
                                        <p:cTn id="7" dur="500"/>
                                        <p:tgtEl>
                                          <p:spTgt spid="161794"/>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61795">
                                            <p:txEl>
                                              <p:pRg st="0" end="0"/>
                                            </p:txEl>
                                          </p:spTgt>
                                        </p:tgtEl>
                                        <p:attrNameLst>
                                          <p:attrName>style.visibility</p:attrName>
                                        </p:attrNameLst>
                                      </p:cBhvr>
                                      <p:to>
                                        <p:strVal val="visible"/>
                                      </p:to>
                                    </p:set>
                                    <p:anim calcmode="lin" valueType="num">
                                      <p:cBhvr additive="base">
                                        <p:cTn id="11" dur="500" fill="hold"/>
                                        <p:tgtEl>
                                          <p:spTgt spid="161795">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6179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autoUpdateAnimBg="0"/>
      <p:bldP spid="161795" grpId="0" build="p" autoUpdateAnimBg="0" advAuto="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A56F7FD8-A26D-427D-947A-825441A52AC9}" type="slidenum">
              <a:rPr lang="en-US"/>
              <a:pPr/>
              <a:t>20</a:t>
            </a:fld>
            <a:endParaRPr lang="en-US"/>
          </a:p>
        </p:txBody>
      </p:sp>
      <p:sp>
        <p:nvSpPr>
          <p:cNvPr id="112642" name="Rectangle 2"/>
          <p:cNvSpPr>
            <a:spLocks noGrp="1" noChangeArrowheads="1"/>
          </p:cNvSpPr>
          <p:nvPr>
            <p:ph type="title"/>
          </p:nvPr>
        </p:nvSpPr>
        <p:spPr>
          <a:xfrm>
            <a:off x="914400" y="457200"/>
            <a:ext cx="7772400" cy="1143000"/>
          </a:xfrm>
        </p:spPr>
        <p:txBody>
          <a:bodyPr/>
          <a:lstStyle/>
          <a:p>
            <a:pPr>
              <a:lnSpc>
                <a:spcPct val="90000"/>
              </a:lnSpc>
            </a:pPr>
            <a:r>
              <a:rPr lang="en-US" sz="4000"/>
              <a:t>What are some general trends in hardware?</a:t>
            </a:r>
            <a:r>
              <a:rPr lang="en-US" sz="4400"/>
              <a:t> </a:t>
            </a:r>
            <a:endParaRPr lang="en-US"/>
          </a:p>
        </p:txBody>
      </p:sp>
      <p:sp>
        <p:nvSpPr>
          <p:cNvPr id="112643" name="Rectangle 3"/>
          <p:cNvSpPr>
            <a:spLocks noGrp="1" noChangeArrowheads="1"/>
          </p:cNvSpPr>
          <p:nvPr>
            <p:ph type="body" idx="1"/>
          </p:nvPr>
        </p:nvSpPr>
        <p:spPr>
          <a:xfrm>
            <a:off x="762000" y="1524000"/>
            <a:ext cx="8382000" cy="4953000"/>
          </a:xfrm>
        </p:spPr>
        <p:txBody>
          <a:bodyPr/>
          <a:lstStyle/>
          <a:p>
            <a:r>
              <a:rPr lang="en-US"/>
              <a:t>Downsizing:</a:t>
            </a:r>
          </a:p>
          <a:p>
            <a:pPr lvl="1"/>
            <a:r>
              <a:rPr lang="en-US"/>
              <a:t>Mainframe &gt;&gt;&gt; PC&gt;&gt;Pocket PC</a:t>
            </a:r>
          </a:p>
          <a:p>
            <a:r>
              <a:rPr lang="en-US"/>
              <a:t>Right sizing</a:t>
            </a:r>
          </a:p>
          <a:p>
            <a:r>
              <a:rPr lang="en-US"/>
              <a:t>Increasing memory: </a:t>
            </a:r>
          </a:p>
          <a:p>
            <a:pPr lvl="1"/>
            <a:r>
              <a:rPr lang="en-US"/>
              <a:t>RAM 1MB to at least 256 MB</a:t>
            </a:r>
          </a:p>
          <a:p>
            <a:r>
              <a:rPr lang="en-US"/>
              <a:t>Increasing storage: </a:t>
            </a:r>
          </a:p>
          <a:p>
            <a:pPr lvl="1"/>
            <a:r>
              <a:rPr lang="en-US"/>
              <a:t>Hard disk 10 MB to 20 GB</a:t>
            </a:r>
          </a:p>
          <a:p>
            <a:r>
              <a:rPr lang="en-US"/>
              <a:t>Decreasing cost </a:t>
            </a:r>
          </a:p>
          <a:p>
            <a:r>
              <a:rPr lang="en-US"/>
              <a:t>Increasing processor speed: </a:t>
            </a:r>
          </a:p>
          <a:p>
            <a:pPr lvl="1"/>
            <a:r>
              <a:rPr lang="en-US"/>
              <a:t>PC XT to Pentium 4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 calcmode="lin" valueType="num">
                                      <p:cBhvr additive="base">
                                        <p:cTn id="7" dur="500" fill="hold"/>
                                        <p:tgtEl>
                                          <p:spTgt spid="1126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264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12643">
                                            <p:txEl>
                                              <p:pRg st="1" end="1"/>
                                            </p:txEl>
                                          </p:spTgt>
                                        </p:tgtEl>
                                        <p:attrNameLst>
                                          <p:attrName>style.visibility</p:attrName>
                                        </p:attrNameLst>
                                      </p:cBhvr>
                                      <p:to>
                                        <p:strVal val="visible"/>
                                      </p:to>
                                    </p:set>
                                    <p:anim calcmode="lin" valueType="num">
                                      <p:cBhvr additive="base">
                                        <p:cTn id="11" dur="500" fill="hold"/>
                                        <p:tgtEl>
                                          <p:spTgt spid="11264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12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12643">
                                            <p:txEl>
                                              <p:pRg st="2" end="2"/>
                                            </p:txEl>
                                          </p:spTgt>
                                        </p:tgtEl>
                                        <p:attrNameLst>
                                          <p:attrName>style.visibility</p:attrName>
                                        </p:attrNameLst>
                                      </p:cBhvr>
                                      <p:to>
                                        <p:strVal val="visible"/>
                                      </p:to>
                                    </p:set>
                                    <p:anim calcmode="lin" valueType="num">
                                      <p:cBhvr additive="base">
                                        <p:cTn id="17" dur="500" fill="hold"/>
                                        <p:tgtEl>
                                          <p:spTgt spid="11264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126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12643">
                                            <p:txEl>
                                              <p:pRg st="3" end="3"/>
                                            </p:txEl>
                                          </p:spTgt>
                                        </p:tgtEl>
                                        <p:attrNameLst>
                                          <p:attrName>style.visibility</p:attrName>
                                        </p:attrNameLst>
                                      </p:cBhvr>
                                      <p:to>
                                        <p:strVal val="visible"/>
                                      </p:to>
                                    </p:set>
                                    <p:anim calcmode="lin" valueType="num">
                                      <p:cBhvr additive="base">
                                        <p:cTn id="23" dur="500" fill="hold"/>
                                        <p:tgtEl>
                                          <p:spTgt spid="11264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1264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112643">
                                            <p:txEl>
                                              <p:pRg st="4" end="4"/>
                                            </p:txEl>
                                          </p:spTgt>
                                        </p:tgtEl>
                                        <p:attrNameLst>
                                          <p:attrName>style.visibility</p:attrName>
                                        </p:attrNameLst>
                                      </p:cBhvr>
                                      <p:to>
                                        <p:strVal val="visible"/>
                                      </p:to>
                                    </p:set>
                                    <p:anim calcmode="lin" valueType="num">
                                      <p:cBhvr additive="base">
                                        <p:cTn id="27" dur="500" fill="hold"/>
                                        <p:tgtEl>
                                          <p:spTgt spid="112643">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1126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112643">
                                            <p:txEl>
                                              <p:pRg st="5" end="5"/>
                                            </p:txEl>
                                          </p:spTgt>
                                        </p:tgtEl>
                                        <p:attrNameLst>
                                          <p:attrName>style.visibility</p:attrName>
                                        </p:attrNameLst>
                                      </p:cBhvr>
                                      <p:to>
                                        <p:strVal val="visible"/>
                                      </p:to>
                                    </p:set>
                                    <p:anim calcmode="lin" valueType="num">
                                      <p:cBhvr additive="base">
                                        <p:cTn id="33" dur="500" fill="hold"/>
                                        <p:tgtEl>
                                          <p:spTgt spid="112643">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112643">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112643">
                                            <p:txEl>
                                              <p:pRg st="6" end="6"/>
                                            </p:txEl>
                                          </p:spTgt>
                                        </p:tgtEl>
                                        <p:attrNameLst>
                                          <p:attrName>style.visibility</p:attrName>
                                        </p:attrNameLst>
                                      </p:cBhvr>
                                      <p:to>
                                        <p:strVal val="visible"/>
                                      </p:to>
                                    </p:set>
                                    <p:anim calcmode="lin" valueType="num">
                                      <p:cBhvr additive="base">
                                        <p:cTn id="37" dur="500" fill="hold"/>
                                        <p:tgtEl>
                                          <p:spTgt spid="11264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126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12643">
                                            <p:txEl>
                                              <p:pRg st="7" end="7"/>
                                            </p:txEl>
                                          </p:spTgt>
                                        </p:tgtEl>
                                        <p:attrNameLst>
                                          <p:attrName>style.visibility</p:attrName>
                                        </p:attrNameLst>
                                      </p:cBhvr>
                                      <p:to>
                                        <p:strVal val="visible"/>
                                      </p:to>
                                    </p:set>
                                    <p:anim calcmode="lin" valueType="num">
                                      <p:cBhvr additive="base">
                                        <p:cTn id="43" dur="500" fill="hold"/>
                                        <p:tgtEl>
                                          <p:spTgt spid="112643">
                                            <p:txEl>
                                              <p:pRg st="7" end="7"/>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1264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112643">
                                            <p:txEl>
                                              <p:pRg st="8" end="8"/>
                                            </p:txEl>
                                          </p:spTgt>
                                        </p:tgtEl>
                                        <p:attrNameLst>
                                          <p:attrName>style.visibility</p:attrName>
                                        </p:attrNameLst>
                                      </p:cBhvr>
                                      <p:to>
                                        <p:strVal val="visible"/>
                                      </p:to>
                                    </p:set>
                                    <p:anim calcmode="lin" valueType="num">
                                      <p:cBhvr additive="base">
                                        <p:cTn id="49" dur="500" fill="hold"/>
                                        <p:tgtEl>
                                          <p:spTgt spid="112643">
                                            <p:txEl>
                                              <p:pRg st="8" end="8"/>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112643">
                                            <p:txEl>
                                              <p:pRg st="8" end="8"/>
                                            </p:txEl>
                                          </p:spTgt>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112643">
                                            <p:txEl>
                                              <p:pRg st="9" end="9"/>
                                            </p:txEl>
                                          </p:spTgt>
                                        </p:tgtEl>
                                        <p:attrNameLst>
                                          <p:attrName>style.visibility</p:attrName>
                                        </p:attrNameLst>
                                      </p:cBhvr>
                                      <p:to>
                                        <p:strVal val="visible"/>
                                      </p:to>
                                    </p:set>
                                    <p:anim calcmode="lin" valueType="num">
                                      <p:cBhvr additive="base">
                                        <p:cTn id="53" dur="500" fill="hold"/>
                                        <p:tgtEl>
                                          <p:spTgt spid="112643">
                                            <p:txEl>
                                              <p:pRg st="9" end="9"/>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11264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DBBAEFD9-434B-4EDB-91A0-B8CE19BEDA0F}" type="slidenum">
              <a:rPr lang="en-US"/>
              <a:pPr/>
              <a:t>21</a:t>
            </a:fld>
            <a:endParaRPr lang="en-US"/>
          </a:p>
        </p:txBody>
      </p:sp>
      <p:sp>
        <p:nvSpPr>
          <p:cNvPr id="29700" name="Rectangle 4"/>
          <p:cNvSpPr>
            <a:spLocks noGrp="1" noChangeArrowheads="1"/>
          </p:cNvSpPr>
          <p:nvPr>
            <p:ph type="title"/>
          </p:nvPr>
        </p:nvSpPr>
        <p:spPr>
          <a:xfrm>
            <a:off x="838200" y="609600"/>
            <a:ext cx="7391400" cy="1143000"/>
          </a:xfrm>
          <a:noFill/>
          <a:ln/>
        </p:spPr>
        <p:txBody>
          <a:bodyPr lIns="90488" tIns="44450" rIns="90488" bIns="44450"/>
          <a:lstStyle/>
          <a:p>
            <a:pPr>
              <a:lnSpc>
                <a:spcPct val="90000"/>
              </a:lnSpc>
            </a:pPr>
            <a:r>
              <a:rPr lang="en-US" sz="4000"/>
              <a:t>What are some general trends in software?</a:t>
            </a:r>
            <a:endParaRPr lang="en-US"/>
          </a:p>
        </p:txBody>
      </p:sp>
      <p:sp>
        <p:nvSpPr>
          <p:cNvPr id="29701" name="Rectangle 5"/>
          <p:cNvSpPr>
            <a:spLocks noGrp="1" noChangeArrowheads="1"/>
          </p:cNvSpPr>
          <p:nvPr>
            <p:ph type="body" idx="1"/>
          </p:nvPr>
        </p:nvSpPr>
        <p:spPr>
          <a:xfrm>
            <a:off x="990600" y="2133600"/>
            <a:ext cx="7162800" cy="2895600"/>
          </a:xfrm>
          <a:noFill/>
          <a:ln/>
        </p:spPr>
        <p:txBody>
          <a:bodyPr lIns="90488" tIns="44450" rIns="90488" bIns="44450"/>
          <a:lstStyle/>
          <a:p>
            <a:r>
              <a:rPr lang="en-US" sz="3200"/>
              <a:t>More sophisticated software</a:t>
            </a:r>
          </a:p>
          <a:p>
            <a:r>
              <a:rPr lang="en-US" sz="3200"/>
              <a:t>Bigger storage requirement</a:t>
            </a:r>
          </a:p>
          <a:p>
            <a:r>
              <a:rPr lang="en-US" sz="3200"/>
              <a:t>Bigger memory requirement</a:t>
            </a:r>
          </a:p>
          <a:p>
            <a:r>
              <a:rPr lang="en-US" sz="3200"/>
              <a:t>More user friendly:</a:t>
            </a:r>
          </a:p>
          <a:p>
            <a:pPr lvl="1"/>
            <a:r>
              <a:rPr lang="en-US" sz="3000"/>
              <a:t>DOS to Windows</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9701">
                                            <p:txEl>
                                              <p:pRg st="0" end="0"/>
                                            </p:txEl>
                                          </p:spTgt>
                                        </p:tgtEl>
                                        <p:attrNameLst>
                                          <p:attrName>style.visibility</p:attrName>
                                        </p:attrNameLst>
                                      </p:cBhvr>
                                      <p:to>
                                        <p:strVal val="visible"/>
                                      </p:to>
                                    </p:set>
                                    <p:anim calcmode="lin" valueType="num">
                                      <p:cBhvr additive="base">
                                        <p:cTn id="7" dur="500" fill="hold"/>
                                        <p:tgtEl>
                                          <p:spTgt spid="2970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970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9701">
                                            <p:txEl>
                                              <p:pRg st="1" end="1"/>
                                            </p:txEl>
                                          </p:spTgt>
                                        </p:tgtEl>
                                        <p:attrNameLst>
                                          <p:attrName>style.visibility</p:attrName>
                                        </p:attrNameLst>
                                      </p:cBhvr>
                                      <p:to>
                                        <p:strVal val="visible"/>
                                      </p:to>
                                    </p:set>
                                    <p:anim calcmode="lin" valueType="num">
                                      <p:cBhvr additive="base">
                                        <p:cTn id="13" dur="500" fill="hold"/>
                                        <p:tgtEl>
                                          <p:spTgt spid="2970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970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9701">
                                            <p:txEl>
                                              <p:pRg st="2" end="2"/>
                                            </p:txEl>
                                          </p:spTgt>
                                        </p:tgtEl>
                                        <p:attrNameLst>
                                          <p:attrName>style.visibility</p:attrName>
                                        </p:attrNameLst>
                                      </p:cBhvr>
                                      <p:to>
                                        <p:strVal val="visible"/>
                                      </p:to>
                                    </p:set>
                                    <p:anim calcmode="lin" valueType="num">
                                      <p:cBhvr additive="base">
                                        <p:cTn id="19" dur="500" fill="hold"/>
                                        <p:tgtEl>
                                          <p:spTgt spid="2970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970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9701">
                                            <p:txEl>
                                              <p:pRg st="3" end="3"/>
                                            </p:txEl>
                                          </p:spTgt>
                                        </p:tgtEl>
                                        <p:attrNameLst>
                                          <p:attrName>style.visibility</p:attrName>
                                        </p:attrNameLst>
                                      </p:cBhvr>
                                      <p:to>
                                        <p:strVal val="visible"/>
                                      </p:to>
                                    </p:set>
                                    <p:anim calcmode="lin" valueType="num">
                                      <p:cBhvr additive="base">
                                        <p:cTn id="25" dur="500" fill="hold"/>
                                        <p:tgtEl>
                                          <p:spTgt spid="2970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9701">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29701">
                                            <p:txEl>
                                              <p:pRg st="4" end="4"/>
                                            </p:txEl>
                                          </p:spTgt>
                                        </p:tgtEl>
                                        <p:attrNameLst>
                                          <p:attrName>style.visibility</p:attrName>
                                        </p:attrNameLst>
                                      </p:cBhvr>
                                      <p:to>
                                        <p:strVal val="visible"/>
                                      </p:to>
                                    </p:set>
                                    <p:anim calcmode="lin" valueType="num">
                                      <p:cBhvr additive="base">
                                        <p:cTn id="29" dur="500" fill="hold"/>
                                        <p:tgtEl>
                                          <p:spTgt spid="29701">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2970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0083D69F-03FD-459E-A10D-04E90DA8326D}" type="slidenum">
              <a:rPr lang="en-US"/>
              <a:pPr/>
              <a:t>22</a:t>
            </a:fld>
            <a:endParaRPr lang="en-US"/>
          </a:p>
        </p:txBody>
      </p:sp>
      <p:sp>
        <p:nvSpPr>
          <p:cNvPr id="146434" name="Rectangle 2"/>
          <p:cNvSpPr>
            <a:spLocks noGrp="1" noChangeArrowheads="1"/>
          </p:cNvSpPr>
          <p:nvPr>
            <p:ph type="title"/>
          </p:nvPr>
        </p:nvSpPr>
        <p:spPr>
          <a:xfrm>
            <a:off x="1524000" y="609600"/>
            <a:ext cx="6781800" cy="1143000"/>
          </a:xfrm>
        </p:spPr>
        <p:txBody>
          <a:bodyPr/>
          <a:lstStyle/>
          <a:p>
            <a:r>
              <a:rPr lang="en-US" sz="4000"/>
              <a:t>Conclusion</a:t>
            </a:r>
            <a:endParaRPr lang="en-US"/>
          </a:p>
        </p:txBody>
      </p:sp>
      <p:sp>
        <p:nvSpPr>
          <p:cNvPr id="146435" name="Rectangle 3"/>
          <p:cNvSpPr>
            <a:spLocks noGrp="1" noChangeArrowheads="1"/>
          </p:cNvSpPr>
          <p:nvPr>
            <p:ph type="body" idx="1"/>
          </p:nvPr>
        </p:nvSpPr>
        <p:spPr>
          <a:xfrm>
            <a:off x="1219200" y="1676400"/>
            <a:ext cx="7086600" cy="4495800"/>
          </a:xfrm>
        </p:spPr>
        <p:txBody>
          <a:bodyPr/>
          <a:lstStyle/>
          <a:p>
            <a:pPr>
              <a:buFont typeface="Monotype Sorts" pitchFamily="2" charset="2"/>
              <a:buNone/>
            </a:pPr>
            <a:r>
              <a:rPr lang="en-US" sz="3200" b="1"/>
              <a:t>	</a:t>
            </a:r>
            <a:r>
              <a:rPr lang="en-US" sz="3200"/>
              <a:t>Computers are reliable and efficient tools for data processing and information retrieval.There are advantages and disadvantages in using them. The efficiency of these tools is dependent on the specifications of the computer hardware, the software, database design and the user.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146435">
                                            <p:txEl>
                                              <p:pRg st="0" end="0"/>
                                            </p:txEl>
                                          </p:spTgt>
                                        </p:tgtEl>
                                        <p:attrNameLst>
                                          <p:attrName>style.visibility</p:attrName>
                                        </p:attrNameLst>
                                      </p:cBhvr>
                                      <p:to>
                                        <p:strVal val="visible"/>
                                      </p:to>
                                    </p:set>
                                    <p:animEffect transition="in" filter="blinds(vertical)">
                                      <p:cBhvr>
                                        <p:cTn id="7" dur="500"/>
                                        <p:tgtEl>
                                          <p:spTgt spid="146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0A79CBA3-1B94-4D81-93C3-F6D41C61A441}" type="slidenum">
              <a:rPr lang="en-US"/>
              <a:pPr/>
              <a:t>3</a:t>
            </a:fld>
            <a:endParaRPr lang="en-US"/>
          </a:p>
        </p:txBody>
      </p:sp>
      <p:sp>
        <p:nvSpPr>
          <p:cNvPr id="160770" name="Rectangle 2"/>
          <p:cNvSpPr>
            <a:spLocks noGrp="1" noChangeArrowheads="1"/>
          </p:cNvSpPr>
          <p:nvPr>
            <p:ph type="title"/>
          </p:nvPr>
        </p:nvSpPr>
        <p:spPr>
          <a:xfrm>
            <a:off x="762000" y="381000"/>
            <a:ext cx="8001000" cy="533400"/>
          </a:xfrm>
        </p:spPr>
        <p:txBody>
          <a:bodyPr/>
          <a:lstStyle/>
          <a:p>
            <a:r>
              <a:rPr lang="en-US" sz="4400"/>
              <a:t>Scope</a:t>
            </a:r>
          </a:p>
        </p:txBody>
      </p:sp>
      <p:sp>
        <p:nvSpPr>
          <p:cNvPr id="160771" name="Rectangle 3"/>
          <p:cNvSpPr>
            <a:spLocks noGrp="1" noChangeArrowheads="1"/>
          </p:cNvSpPr>
          <p:nvPr>
            <p:ph type="body" idx="1"/>
          </p:nvPr>
        </p:nvSpPr>
        <p:spPr>
          <a:xfrm>
            <a:off x="533400" y="1066800"/>
            <a:ext cx="8534400" cy="4495800"/>
          </a:xfrm>
        </p:spPr>
        <p:txBody>
          <a:bodyPr/>
          <a:lstStyle/>
          <a:p>
            <a:r>
              <a:rPr lang="en-US"/>
              <a:t>What is a computer?</a:t>
            </a:r>
          </a:p>
          <a:p>
            <a:r>
              <a:rPr lang="en-US"/>
              <a:t>What are the elements of a computer system?</a:t>
            </a:r>
          </a:p>
          <a:p>
            <a:r>
              <a:rPr lang="en-US"/>
              <a:t>What are the different types of computer systems?</a:t>
            </a:r>
          </a:p>
          <a:p>
            <a:r>
              <a:rPr lang="en-US"/>
              <a:t>What are the components of a data processing cycle?</a:t>
            </a:r>
          </a:p>
          <a:p>
            <a:r>
              <a:rPr lang="en-US"/>
              <a:t>What is the role of a computer in the data processing cycle? </a:t>
            </a:r>
          </a:p>
          <a:p>
            <a:r>
              <a:rPr lang="en-US"/>
              <a:t>What are some trends in the development of computers?</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60770"/>
                                        </p:tgtEl>
                                        <p:attrNameLst>
                                          <p:attrName>style.visibility</p:attrName>
                                        </p:attrNameLst>
                                      </p:cBhvr>
                                      <p:to>
                                        <p:strVal val="visible"/>
                                      </p:to>
                                    </p:set>
                                    <p:animEffect transition="in" filter="blinds(horizontal)">
                                      <p:cBhvr>
                                        <p:cTn id="7" dur="500"/>
                                        <p:tgtEl>
                                          <p:spTgt spid="16077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60771">
                                            <p:txEl>
                                              <p:pRg st="0" end="0"/>
                                            </p:txEl>
                                          </p:spTgt>
                                        </p:tgtEl>
                                        <p:attrNameLst>
                                          <p:attrName>style.visibility</p:attrName>
                                        </p:attrNameLst>
                                      </p:cBhvr>
                                      <p:to>
                                        <p:strVal val="visible"/>
                                      </p:to>
                                    </p:set>
                                    <p:anim calcmode="lin" valueType="num">
                                      <p:cBhvr additive="base">
                                        <p:cTn id="12" dur="500" fill="hold"/>
                                        <p:tgtEl>
                                          <p:spTgt spid="16077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0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60771">
                                            <p:txEl>
                                              <p:pRg st="1" end="1"/>
                                            </p:txEl>
                                          </p:spTgt>
                                        </p:tgtEl>
                                        <p:attrNameLst>
                                          <p:attrName>style.visibility</p:attrName>
                                        </p:attrNameLst>
                                      </p:cBhvr>
                                      <p:to>
                                        <p:strVal val="visible"/>
                                      </p:to>
                                    </p:set>
                                    <p:anim calcmode="lin" valueType="num">
                                      <p:cBhvr additive="base">
                                        <p:cTn id="18" dur="500" fill="hold"/>
                                        <p:tgtEl>
                                          <p:spTgt spid="160771">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160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60771">
                                            <p:txEl>
                                              <p:pRg st="2" end="2"/>
                                            </p:txEl>
                                          </p:spTgt>
                                        </p:tgtEl>
                                        <p:attrNameLst>
                                          <p:attrName>style.visibility</p:attrName>
                                        </p:attrNameLst>
                                      </p:cBhvr>
                                      <p:to>
                                        <p:strVal val="visible"/>
                                      </p:to>
                                    </p:set>
                                    <p:anim calcmode="lin" valueType="num">
                                      <p:cBhvr additive="base">
                                        <p:cTn id="24" dur="500" fill="hold"/>
                                        <p:tgtEl>
                                          <p:spTgt spid="16077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607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60771">
                                            <p:txEl>
                                              <p:pRg st="3" end="3"/>
                                            </p:txEl>
                                          </p:spTgt>
                                        </p:tgtEl>
                                        <p:attrNameLst>
                                          <p:attrName>style.visibility</p:attrName>
                                        </p:attrNameLst>
                                      </p:cBhvr>
                                      <p:to>
                                        <p:strVal val="visible"/>
                                      </p:to>
                                    </p:set>
                                    <p:anim calcmode="lin" valueType="num">
                                      <p:cBhvr additive="base">
                                        <p:cTn id="30" dur="500" fill="hold"/>
                                        <p:tgtEl>
                                          <p:spTgt spid="160771">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607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60771">
                                            <p:txEl>
                                              <p:pRg st="4" end="4"/>
                                            </p:txEl>
                                          </p:spTgt>
                                        </p:tgtEl>
                                        <p:attrNameLst>
                                          <p:attrName>style.visibility</p:attrName>
                                        </p:attrNameLst>
                                      </p:cBhvr>
                                      <p:to>
                                        <p:strVal val="visible"/>
                                      </p:to>
                                    </p:set>
                                    <p:anim calcmode="lin" valueType="num">
                                      <p:cBhvr additive="base">
                                        <p:cTn id="36" dur="500" fill="hold"/>
                                        <p:tgtEl>
                                          <p:spTgt spid="160771">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607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160771">
                                            <p:txEl>
                                              <p:pRg st="5" end="5"/>
                                            </p:txEl>
                                          </p:spTgt>
                                        </p:tgtEl>
                                        <p:attrNameLst>
                                          <p:attrName>style.visibility</p:attrName>
                                        </p:attrNameLst>
                                      </p:cBhvr>
                                      <p:to>
                                        <p:strVal val="visible"/>
                                      </p:to>
                                    </p:set>
                                    <p:anim calcmode="lin" valueType="num">
                                      <p:cBhvr additive="base">
                                        <p:cTn id="42" dur="500" fill="hold"/>
                                        <p:tgtEl>
                                          <p:spTgt spid="160771">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607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utoUpdateAnimBg="0"/>
      <p:bldP spid="16077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5D9F5756-4237-4306-A20E-210438648C8C}" type="slidenum">
              <a:rPr lang="en-US"/>
              <a:pPr/>
              <a:t>4</a:t>
            </a:fld>
            <a:endParaRPr lang="en-US"/>
          </a:p>
        </p:txBody>
      </p:sp>
      <p:sp>
        <p:nvSpPr>
          <p:cNvPr id="147458" name="Rectangle 1026"/>
          <p:cNvSpPr>
            <a:spLocks noGrp="1" noChangeArrowheads="1"/>
          </p:cNvSpPr>
          <p:nvPr>
            <p:ph type="title"/>
          </p:nvPr>
        </p:nvSpPr>
        <p:spPr>
          <a:xfrm>
            <a:off x="838200" y="457200"/>
            <a:ext cx="7848600" cy="1143000"/>
          </a:xfrm>
        </p:spPr>
        <p:txBody>
          <a:bodyPr/>
          <a:lstStyle/>
          <a:p>
            <a:r>
              <a:rPr lang="en-US" sz="4400"/>
              <a:t>Learning Outcomes</a:t>
            </a:r>
            <a:endParaRPr lang="en-US"/>
          </a:p>
        </p:txBody>
      </p:sp>
      <p:sp>
        <p:nvSpPr>
          <p:cNvPr id="147459" name="Rectangle 1027"/>
          <p:cNvSpPr>
            <a:spLocks noGrp="1" noChangeArrowheads="1"/>
          </p:cNvSpPr>
          <p:nvPr>
            <p:ph type="body" idx="1"/>
          </p:nvPr>
        </p:nvSpPr>
        <p:spPr>
          <a:xfrm>
            <a:off x="914400" y="1676400"/>
            <a:ext cx="7772400" cy="4191000"/>
          </a:xfrm>
        </p:spPr>
        <p:txBody>
          <a:bodyPr/>
          <a:lstStyle/>
          <a:p>
            <a:pPr>
              <a:lnSpc>
                <a:spcPct val="90000"/>
              </a:lnSpc>
              <a:buFont typeface="Monotype Sorts" pitchFamily="2" charset="2"/>
              <a:buNone/>
            </a:pPr>
            <a:r>
              <a:rPr lang="en-US"/>
              <a:t>By the end of this lesson, you should be able to: </a:t>
            </a:r>
          </a:p>
          <a:p>
            <a:pPr>
              <a:lnSpc>
                <a:spcPct val="90000"/>
              </a:lnSpc>
            </a:pPr>
            <a:r>
              <a:rPr lang="en-US"/>
              <a:t>Describe how computers process information</a:t>
            </a:r>
          </a:p>
          <a:p>
            <a:pPr>
              <a:lnSpc>
                <a:spcPct val="90000"/>
              </a:lnSpc>
            </a:pPr>
            <a:r>
              <a:rPr lang="en-US"/>
              <a:t>List the elements of a computer system</a:t>
            </a:r>
          </a:p>
          <a:p>
            <a:pPr>
              <a:lnSpc>
                <a:spcPct val="90000"/>
              </a:lnSpc>
            </a:pPr>
            <a:r>
              <a:rPr lang="en-US"/>
              <a:t>Identify the different types of computer systems and their uses </a:t>
            </a:r>
          </a:p>
          <a:p>
            <a:pPr>
              <a:lnSpc>
                <a:spcPct val="90000"/>
              </a:lnSpc>
            </a:pPr>
            <a:r>
              <a:rPr lang="en-US"/>
              <a:t>Explain the data processing cycle </a:t>
            </a:r>
          </a:p>
          <a:p>
            <a:pPr>
              <a:lnSpc>
                <a:spcPct val="90000"/>
              </a:lnSpc>
            </a:pPr>
            <a:r>
              <a:rPr lang="en-US"/>
              <a:t>Define the role of computers in the data processing cycle</a:t>
            </a:r>
          </a:p>
          <a:p>
            <a:pPr>
              <a:lnSpc>
                <a:spcPct val="90000"/>
              </a:lnSpc>
            </a:pPr>
            <a:r>
              <a:rPr lang="en-US"/>
              <a:t>Be aware of development trends in ICT</a:t>
            </a: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47458"/>
                                        </p:tgtEl>
                                        <p:attrNameLst>
                                          <p:attrName>style.visibility</p:attrName>
                                        </p:attrNameLst>
                                      </p:cBhvr>
                                      <p:to>
                                        <p:strVal val="visible"/>
                                      </p:to>
                                    </p:set>
                                    <p:animEffect transition="in" filter="blinds(horizontal)">
                                      <p:cBhvr>
                                        <p:cTn id="7" dur="500"/>
                                        <p:tgtEl>
                                          <p:spTgt spid="14745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47459">
                                            <p:txEl>
                                              <p:pRg st="0" end="0"/>
                                            </p:txEl>
                                          </p:spTgt>
                                        </p:tgtEl>
                                        <p:attrNameLst>
                                          <p:attrName>style.visibility</p:attrName>
                                        </p:attrNameLst>
                                      </p:cBhvr>
                                      <p:to>
                                        <p:strVal val="visible"/>
                                      </p:to>
                                    </p:set>
                                    <p:anim calcmode="lin" valueType="num">
                                      <p:cBhvr additive="base">
                                        <p:cTn id="12" dur="500" fill="hold"/>
                                        <p:tgtEl>
                                          <p:spTgt spid="14745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47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47459">
                                            <p:txEl>
                                              <p:pRg st="1" end="1"/>
                                            </p:txEl>
                                          </p:spTgt>
                                        </p:tgtEl>
                                        <p:attrNameLst>
                                          <p:attrName>style.visibility</p:attrName>
                                        </p:attrNameLst>
                                      </p:cBhvr>
                                      <p:to>
                                        <p:strVal val="visible"/>
                                      </p:to>
                                    </p:set>
                                    <p:anim calcmode="lin" valueType="num">
                                      <p:cBhvr additive="base">
                                        <p:cTn id="18" dur="500" fill="hold"/>
                                        <p:tgtEl>
                                          <p:spTgt spid="147459">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147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147459">
                                            <p:txEl>
                                              <p:pRg st="2" end="2"/>
                                            </p:txEl>
                                          </p:spTgt>
                                        </p:tgtEl>
                                        <p:attrNameLst>
                                          <p:attrName>style.visibility</p:attrName>
                                        </p:attrNameLst>
                                      </p:cBhvr>
                                      <p:to>
                                        <p:strVal val="visible"/>
                                      </p:to>
                                    </p:set>
                                    <p:anim calcmode="lin" valueType="num">
                                      <p:cBhvr additive="base">
                                        <p:cTn id="24" dur="500" fill="hold"/>
                                        <p:tgtEl>
                                          <p:spTgt spid="147459">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147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147459">
                                            <p:txEl>
                                              <p:pRg st="3" end="3"/>
                                            </p:txEl>
                                          </p:spTgt>
                                        </p:tgtEl>
                                        <p:attrNameLst>
                                          <p:attrName>style.visibility</p:attrName>
                                        </p:attrNameLst>
                                      </p:cBhvr>
                                      <p:to>
                                        <p:strVal val="visible"/>
                                      </p:to>
                                    </p:set>
                                    <p:anim calcmode="lin" valueType="num">
                                      <p:cBhvr additive="base">
                                        <p:cTn id="30" dur="500" fill="hold"/>
                                        <p:tgtEl>
                                          <p:spTgt spid="147459">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1474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47459">
                                            <p:txEl>
                                              <p:pRg st="4" end="4"/>
                                            </p:txEl>
                                          </p:spTgt>
                                        </p:tgtEl>
                                        <p:attrNameLst>
                                          <p:attrName>style.visibility</p:attrName>
                                        </p:attrNameLst>
                                      </p:cBhvr>
                                      <p:to>
                                        <p:strVal val="visible"/>
                                      </p:to>
                                    </p:set>
                                    <p:anim calcmode="lin" valueType="num">
                                      <p:cBhvr additive="base">
                                        <p:cTn id="36" dur="500" fill="hold"/>
                                        <p:tgtEl>
                                          <p:spTgt spid="147459">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474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147459">
                                            <p:txEl>
                                              <p:pRg st="5" end="5"/>
                                            </p:txEl>
                                          </p:spTgt>
                                        </p:tgtEl>
                                        <p:attrNameLst>
                                          <p:attrName>style.visibility</p:attrName>
                                        </p:attrNameLst>
                                      </p:cBhvr>
                                      <p:to>
                                        <p:strVal val="visible"/>
                                      </p:to>
                                    </p:set>
                                    <p:anim calcmode="lin" valueType="num">
                                      <p:cBhvr additive="base">
                                        <p:cTn id="42" dur="500" fill="hold"/>
                                        <p:tgtEl>
                                          <p:spTgt spid="147459">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474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47459">
                                            <p:txEl>
                                              <p:pRg st="6" end="6"/>
                                            </p:txEl>
                                          </p:spTgt>
                                        </p:tgtEl>
                                        <p:attrNameLst>
                                          <p:attrName>style.visibility</p:attrName>
                                        </p:attrNameLst>
                                      </p:cBhvr>
                                      <p:to>
                                        <p:strVal val="visible"/>
                                      </p:to>
                                    </p:set>
                                    <p:anim calcmode="lin" valueType="num">
                                      <p:cBhvr additive="base">
                                        <p:cTn id="48" dur="500" fill="hold"/>
                                        <p:tgtEl>
                                          <p:spTgt spid="147459">
                                            <p:txEl>
                                              <p:pRg st="6" end="6"/>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14745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8" grpId="0" autoUpdateAnimBg="0"/>
      <p:bldP spid="14745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7"/>
          <p:cNvSpPr>
            <a:spLocks noGrp="1" noChangeArrowheads="1"/>
          </p:cNvSpPr>
          <p:nvPr>
            <p:ph type="ftr" sz="quarter" idx="3"/>
          </p:nvPr>
        </p:nvSpPr>
        <p:spPr/>
        <p:txBody>
          <a:bodyPr/>
          <a:lstStyle/>
          <a:p>
            <a:r>
              <a:rPr lang="en-US"/>
              <a:t>UNESCO ICTLIP Module 1. Lesson 2</a:t>
            </a:r>
          </a:p>
        </p:txBody>
      </p:sp>
      <p:sp>
        <p:nvSpPr>
          <p:cNvPr id="5" name="Rectangle 8"/>
          <p:cNvSpPr>
            <a:spLocks noGrp="1" noChangeArrowheads="1"/>
          </p:cNvSpPr>
          <p:nvPr>
            <p:ph type="sldNum" sz="quarter" idx="4"/>
          </p:nvPr>
        </p:nvSpPr>
        <p:spPr/>
        <p:txBody>
          <a:bodyPr/>
          <a:lstStyle/>
          <a:p>
            <a:fld id="{6BF00598-8FE5-4753-B681-A898727AE9F8}" type="slidenum">
              <a:rPr lang="en-US"/>
              <a:pPr/>
              <a:t>5</a:t>
            </a:fld>
            <a:endParaRPr lang="en-US"/>
          </a:p>
        </p:txBody>
      </p:sp>
      <p:sp>
        <p:nvSpPr>
          <p:cNvPr id="8194" name="Rectangle 2"/>
          <p:cNvSpPr>
            <a:spLocks noGrp="1" noChangeArrowheads="1"/>
          </p:cNvSpPr>
          <p:nvPr>
            <p:ph type="ctrTitle"/>
          </p:nvPr>
        </p:nvSpPr>
        <p:spPr>
          <a:xfrm>
            <a:off x="914400" y="381000"/>
            <a:ext cx="7239000" cy="685800"/>
          </a:xfrm>
          <a:noFill/>
          <a:ln/>
        </p:spPr>
        <p:txBody>
          <a:bodyPr lIns="90488" tIns="44450" rIns="90488" bIns="44450" anchor="ctr"/>
          <a:lstStyle/>
          <a:p>
            <a:r>
              <a:rPr lang="en-US" sz="4000"/>
              <a:t>What is a computer?</a:t>
            </a:r>
            <a:endParaRPr lang="en-US"/>
          </a:p>
        </p:txBody>
      </p:sp>
      <p:sp>
        <p:nvSpPr>
          <p:cNvPr id="8195" name="Rectangle 3"/>
          <p:cNvSpPr>
            <a:spLocks noGrp="1" noChangeArrowheads="1"/>
          </p:cNvSpPr>
          <p:nvPr>
            <p:ph type="subTitle" idx="1"/>
          </p:nvPr>
        </p:nvSpPr>
        <p:spPr>
          <a:xfrm>
            <a:off x="838200" y="1143000"/>
            <a:ext cx="7467600" cy="4648200"/>
          </a:xfrm>
          <a:noFill/>
          <a:ln/>
        </p:spPr>
        <p:txBody>
          <a:bodyPr lIns="90488" tIns="44450" rIns="90488" bIns="44450"/>
          <a:lstStyle/>
          <a:p>
            <a:pPr>
              <a:lnSpc>
                <a:spcPct val="90000"/>
              </a:lnSpc>
            </a:pPr>
            <a:r>
              <a:rPr lang="en-US" sz="3200"/>
              <a:t>A computer is a machine with electronic and electromechanical parts. It is programmable and is capable of performing the following functions:</a:t>
            </a:r>
          </a:p>
          <a:p>
            <a:pPr>
              <a:lnSpc>
                <a:spcPct val="90000"/>
              </a:lnSpc>
              <a:buFont typeface="Monotype Sorts" pitchFamily="2" charset="2"/>
              <a:buChar char="n"/>
            </a:pPr>
            <a:r>
              <a:rPr lang="en-US" sz="3200"/>
              <a:t>Accept data (input)</a:t>
            </a:r>
          </a:p>
          <a:p>
            <a:pPr>
              <a:lnSpc>
                <a:spcPct val="90000"/>
              </a:lnSpc>
              <a:buFont typeface="Monotype Sorts" pitchFamily="2" charset="2"/>
              <a:buChar char="n"/>
            </a:pPr>
            <a:r>
              <a:rPr lang="en-US" sz="3200"/>
              <a:t>Process data</a:t>
            </a:r>
          </a:p>
          <a:p>
            <a:pPr>
              <a:lnSpc>
                <a:spcPct val="90000"/>
              </a:lnSpc>
              <a:buFont typeface="Monotype Sorts" pitchFamily="2" charset="2"/>
              <a:buChar char="n"/>
            </a:pPr>
            <a:r>
              <a:rPr lang="en-US" sz="3200"/>
              <a:t>Generate output (information</a:t>
            </a:r>
            <a:r>
              <a:rPr lang="en-US" sz="3200" b="1"/>
              <a:t>) </a:t>
            </a:r>
          </a:p>
          <a:p>
            <a:pPr>
              <a:lnSpc>
                <a:spcPct val="90000"/>
              </a:lnSpc>
              <a:buFont typeface="Monotype Sorts" pitchFamily="2" charset="2"/>
              <a:buChar char="n"/>
            </a:pPr>
            <a:r>
              <a:rPr lang="en-US" sz="3200"/>
              <a:t>Store data/information</a:t>
            </a:r>
          </a:p>
          <a:p>
            <a:pPr>
              <a:lnSpc>
                <a:spcPct val="90000"/>
              </a:lnSpc>
              <a:buFont typeface="Monotype Sorts" pitchFamily="2" charset="2"/>
              <a:buChar char="n"/>
            </a:pPr>
            <a:r>
              <a:rPr lang="en-US" sz="3200"/>
              <a:t>Retrieve/send data/information</a:t>
            </a:r>
            <a:endParaRPr lang="en-US" sz="3200" b="1"/>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27266012-7B32-4398-8124-48043640C029}" type="slidenum">
              <a:rPr lang="en-US"/>
              <a:pPr/>
              <a:t>6</a:t>
            </a:fld>
            <a:endParaRPr lang="en-US"/>
          </a:p>
        </p:txBody>
      </p:sp>
      <p:sp>
        <p:nvSpPr>
          <p:cNvPr id="154626" name="Rectangle 2"/>
          <p:cNvSpPr>
            <a:spLocks noGrp="1" noChangeArrowheads="1"/>
          </p:cNvSpPr>
          <p:nvPr>
            <p:ph type="title"/>
          </p:nvPr>
        </p:nvSpPr>
        <p:spPr>
          <a:xfrm>
            <a:off x="1143000" y="381000"/>
            <a:ext cx="8001000" cy="914400"/>
          </a:xfrm>
        </p:spPr>
        <p:txBody>
          <a:bodyPr/>
          <a:lstStyle/>
          <a:p>
            <a:r>
              <a:rPr lang="en-US" sz="4000"/>
              <a:t>Development of computers</a:t>
            </a:r>
            <a:endParaRPr lang="en-US"/>
          </a:p>
        </p:txBody>
      </p:sp>
      <p:sp>
        <p:nvSpPr>
          <p:cNvPr id="154627" name="Rectangle 3"/>
          <p:cNvSpPr>
            <a:spLocks noGrp="1" noChangeArrowheads="1"/>
          </p:cNvSpPr>
          <p:nvPr>
            <p:ph type="body" idx="1"/>
          </p:nvPr>
        </p:nvSpPr>
        <p:spPr>
          <a:xfrm>
            <a:off x="914400" y="1295400"/>
            <a:ext cx="7391400" cy="4953000"/>
          </a:xfrm>
        </p:spPr>
        <p:txBody>
          <a:bodyPr/>
          <a:lstStyle/>
          <a:p>
            <a:r>
              <a:rPr lang="en-US"/>
              <a:t>The beginning of the commercial computer age began on June 14, 1951 with the delivery of UNIVAC--Universal Automatic Computer to the U.S. Bureau of Census</a:t>
            </a:r>
          </a:p>
          <a:p>
            <a:r>
              <a:rPr lang="en-US"/>
              <a:t>Prior to this, however, Charles Babbage invented the Difference Engine and conceived of another machine called Analytical Engine. The latter had all the components of the computer input, output, processing and storage. Babbage is called the father of computers.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4627">
                                            <p:txEl>
                                              <p:pRg st="0" end="0"/>
                                            </p:txEl>
                                          </p:spTgt>
                                        </p:tgtEl>
                                        <p:attrNameLst>
                                          <p:attrName>style.visibility</p:attrName>
                                        </p:attrNameLst>
                                      </p:cBhvr>
                                      <p:to>
                                        <p:strVal val="visible"/>
                                      </p:to>
                                    </p:set>
                                    <p:anim calcmode="lin" valueType="num">
                                      <p:cBhvr additive="base">
                                        <p:cTn id="7" dur="500" fill="hold"/>
                                        <p:tgtEl>
                                          <p:spTgt spid="154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4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4627">
                                            <p:txEl>
                                              <p:pRg st="1" end="1"/>
                                            </p:txEl>
                                          </p:spTgt>
                                        </p:tgtEl>
                                        <p:attrNameLst>
                                          <p:attrName>style.visibility</p:attrName>
                                        </p:attrNameLst>
                                      </p:cBhvr>
                                      <p:to>
                                        <p:strVal val="visible"/>
                                      </p:to>
                                    </p:set>
                                    <p:anim calcmode="lin" valueType="num">
                                      <p:cBhvr additive="base">
                                        <p:cTn id="13" dur="500" fill="hold"/>
                                        <p:tgtEl>
                                          <p:spTgt spid="154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462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93AA806A-DAE2-47D8-AC7C-F4A599A28495}" type="slidenum">
              <a:rPr lang="en-US"/>
              <a:pPr/>
              <a:t>7</a:t>
            </a:fld>
            <a:endParaRPr lang="en-US"/>
          </a:p>
        </p:txBody>
      </p:sp>
      <p:sp>
        <p:nvSpPr>
          <p:cNvPr id="158722" name="Rectangle 2"/>
          <p:cNvSpPr>
            <a:spLocks noGrp="1" noChangeArrowheads="1"/>
          </p:cNvSpPr>
          <p:nvPr>
            <p:ph type="title"/>
          </p:nvPr>
        </p:nvSpPr>
        <p:spPr>
          <a:xfrm>
            <a:off x="1066800" y="228600"/>
            <a:ext cx="7391400" cy="1143000"/>
          </a:xfrm>
        </p:spPr>
        <p:txBody>
          <a:bodyPr/>
          <a:lstStyle/>
          <a:p>
            <a:r>
              <a:rPr lang="en-US" sz="4000"/>
              <a:t>What are the so-called computer generations?</a:t>
            </a:r>
            <a:endParaRPr lang="en-US"/>
          </a:p>
        </p:txBody>
      </p:sp>
      <p:sp>
        <p:nvSpPr>
          <p:cNvPr id="158723" name="Rectangle 3"/>
          <p:cNvSpPr>
            <a:spLocks noGrp="1" noChangeArrowheads="1"/>
          </p:cNvSpPr>
          <p:nvPr>
            <p:ph type="body" idx="1"/>
          </p:nvPr>
        </p:nvSpPr>
        <p:spPr>
          <a:xfrm>
            <a:off x="685800" y="1828800"/>
            <a:ext cx="8001000" cy="3962400"/>
          </a:xfrm>
        </p:spPr>
        <p:txBody>
          <a:bodyPr/>
          <a:lstStyle/>
          <a:p>
            <a:pPr>
              <a:lnSpc>
                <a:spcPct val="80000"/>
              </a:lnSpc>
            </a:pPr>
            <a:r>
              <a:rPr lang="en-US"/>
              <a:t>First generation, 1951-1958: Vacuum tubes were used as the internal computer components, punched cards and magnetic tapes for storing data, and machine language for programming.</a:t>
            </a:r>
          </a:p>
          <a:p>
            <a:pPr>
              <a:lnSpc>
                <a:spcPct val="80000"/>
              </a:lnSpc>
            </a:pPr>
            <a:r>
              <a:rPr lang="en-US"/>
              <a:t>Second generation, 1959-1964: Transistors replaces vacuum tubes, assembly language and high level languages replaced machine language, and the removable disk pack replaced punched cards. Transistors enabled manufacturers to produce smaller computers.</a:t>
            </a:r>
            <a:endParaRPr lang="en-US" sz="320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 calcmode="lin" valueType="num">
                                      <p:cBhvr additive="base">
                                        <p:cTn id="7" dur="500" fill="hold"/>
                                        <p:tgtEl>
                                          <p:spTgt spid="158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872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58723">
                                            <p:txEl>
                                              <p:pRg st="1" end="1"/>
                                            </p:txEl>
                                          </p:spTgt>
                                        </p:tgtEl>
                                        <p:attrNameLst>
                                          <p:attrName>style.visibility</p:attrName>
                                        </p:attrNameLst>
                                      </p:cBhvr>
                                      <p:to>
                                        <p:strVal val="visible"/>
                                      </p:to>
                                    </p:set>
                                    <p:anim calcmode="lin" valueType="num">
                                      <p:cBhvr additive="base">
                                        <p:cTn id="13" dur="500" fill="hold"/>
                                        <p:tgtEl>
                                          <p:spTgt spid="158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872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06DEA820-5848-48B9-A0EC-DA817F780163}" type="slidenum">
              <a:rPr lang="en-US"/>
              <a:pPr/>
              <a:t>8</a:t>
            </a:fld>
            <a:endParaRPr lang="en-US"/>
          </a:p>
        </p:txBody>
      </p:sp>
      <p:sp>
        <p:nvSpPr>
          <p:cNvPr id="159746" name="Rectangle 2"/>
          <p:cNvSpPr>
            <a:spLocks noGrp="1" noChangeArrowheads="1"/>
          </p:cNvSpPr>
          <p:nvPr>
            <p:ph type="title"/>
          </p:nvPr>
        </p:nvSpPr>
        <p:spPr>
          <a:xfrm>
            <a:off x="1143000" y="0"/>
            <a:ext cx="8001000" cy="1143000"/>
          </a:xfrm>
        </p:spPr>
        <p:txBody>
          <a:bodyPr/>
          <a:lstStyle/>
          <a:p>
            <a:r>
              <a:rPr lang="en-US" sz="4000"/>
              <a:t>Generations (continued)</a:t>
            </a:r>
            <a:endParaRPr lang="en-US"/>
          </a:p>
        </p:txBody>
      </p:sp>
      <p:sp>
        <p:nvSpPr>
          <p:cNvPr id="159747" name="Rectangle 3"/>
          <p:cNvSpPr>
            <a:spLocks noGrp="1" noChangeArrowheads="1"/>
          </p:cNvSpPr>
          <p:nvPr>
            <p:ph type="body" idx="1"/>
          </p:nvPr>
        </p:nvSpPr>
        <p:spPr>
          <a:xfrm>
            <a:off x="762000" y="990600"/>
            <a:ext cx="8001000" cy="5334000"/>
          </a:xfrm>
        </p:spPr>
        <p:txBody>
          <a:bodyPr/>
          <a:lstStyle/>
          <a:p>
            <a:pPr>
              <a:lnSpc>
                <a:spcPct val="80000"/>
              </a:lnSpc>
            </a:pPr>
            <a:r>
              <a:rPr lang="en-US"/>
              <a:t>Third generation, 1965-1970: Integrated circuits --complete electronic circuits on a silicon chip were developed. ICs led to the production of even smaller computers called mini computers. Software became more sophisticated and interactive processing possible</a:t>
            </a:r>
          </a:p>
          <a:p>
            <a:pPr>
              <a:lnSpc>
                <a:spcPct val="80000"/>
              </a:lnSpc>
            </a:pPr>
            <a:r>
              <a:rPr lang="en-US"/>
              <a:t>Fourth generation, 1971-present. The microprocessor or computer on a chip was developed. This made PCs, and other applications possible (calculators, banking,...)</a:t>
            </a:r>
          </a:p>
          <a:p>
            <a:pPr>
              <a:lnSpc>
                <a:spcPct val="80000"/>
              </a:lnSpc>
            </a:pPr>
            <a:r>
              <a:rPr lang="en-US"/>
              <a:t>Fifth generation, present and beyond - recent and emerging technologies, i.e. voice recognition, artificial intelligence, neural systems, quantum computers,…)</a:t>
            </a: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9747">
                                            <p:txEl>
                                              <p:pRg st="0" end="0"/>
                                            </p:txEl>
                                          </p:spTgt>
                                        </p:tgtEl>
                                        <p:attrNameLst>
                                          <p:attrName>style.visibility</p:attrName>
                                        </p:attrNameLst>
                                      </p:cBhvr>
                                      <p:to>
                                        <p:strVal val="visible"/>
                                      </p:to>
                                    </p:set>
                                    <p:anim calcmode="lin" valueType="num">
                                      <p:cBhvr additive="base">
                                        <p:cTn id="7" dur="500" fill="hold"/>
                                        <p:tgtEl>
                                          <p:spTgt spid="159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9747">
                                            <p:txEl>
                                              <p:pRg st="1" end="1"/>
                                            </p:txEl>
                                          </p:spTgt>
                                        </p:tgtEl>
                                        <p:attrNameLst>
                                          <p:attrName>style.visibility</p:attrName>
                                        </p:attrNameLst>
                                      </p:cBhvr>
                                      <p:to>
                                        <p:strVal val="visible"/>
                                      </p:to>
                                    </p:set>
                                    <p:anim calcmode="lin" valueType="num">
                                      <p:cBhvr additive="base">
                                        <p:cTn id="13" dur="500" fill="hold"/>
                                        <p:tgtEl>
                                          <p:spTgt spid="159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97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9747">
                                            <p:txEl>
                                              <p:pRg st="2" end="2"/>
                                            </p:txEl>
                                          </p:spTgt>
                                        </p:tgtEl>
                                        <p:attrNameLst>
                                          <p:attrName>style.visibility</p:attrName>
                                        </p:attrNameLst>
                                      </p:cBhvr>
                                      <p:to>
                                        <p:strVal val="visible"/>
                                      </p:to>
                                    </p:set>
                                    <p:anim calcmode="lin" valueType="num">
                                      <p:cBhvr additive="base">
                                        <p:cTn id="19" dur="500" fill="hold"/>
                                        <p:tgtEl>
                                          <p:spTgt spid="159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9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UNESCO ICTLIP Module 1. Lesson 2</a:t>
            </a:r>
          </a:p>
        </p:txBody>
      </p:sp>
      <p:sp>
        <p:nvSpPr>
          <p:cNvPr id="5" name="Slide Number Placeholder 5"/>
          <p:cNvSpPr>
            <a:spLocks noGrp="1"/>
          </p:cNvSpPr>
          <p:nvPr>
            <p:ph type="sldNum" sz="quarter" idx="12"/>
          </p:nvPr>
        </p:nvSpPr>
        <p:spPr/>
        <p:txBody>
          <a:bodyPr/>
          <a:lstStyle/>
          <a:p>
            <a:fld id="{0C7438F8-1A80-4F7E-AAB9-33FE78FB245E}" type="slidenum">
              <a:rPr lang="en-US"/>
              <a:pPr/>
              <a:t>9</a:t>
            </a:fld>
            <a:endParaRPr lang="en-US"/>
          </a:p>
        </p:txBody>
      </p:sp>
      <p:sp>
        <p:nvSpPr>
          <p:cNvPr id="183298" name="Rectangle 2"/>
          <p:cNvSpPr>
            <a:spLocks noGrp="1" noChangeArrowheads="1"/>
          </p:cNvSpPr>
          <p:nvPr>
            <p:ph type="title"/>
          </p:nvPr>
        </p:nvSpPr>
        <p:spPr>
          <a:xfrm>
            <a:off x="838200" y="381000"/>
            <a:ext cx="7772400" cy="609600"/>
          </a:xfrm>
        </p:spPr>
        <p:txBody>
          <a:bodyPr/>
          <a:lstStyle/>
          <a:p>
            <a:r>
              <a:rPr lang="en-US" sz="4000"/>
              <a:t>Elements of a computer system</a:t>
            </a:r>
          </a:p>
        </p:txBody>
      </p:sp>
      <p:sp>
        <p:nvSpPr>
          <p:cNvPr id="183299" name="Rectangle 3"/>
          <p:cNvSpPr>
            <a:spLocks noGrp="1" noChangeArrowheads="1"/>
          </p:cNvSpPr>
          <p:nvPr>
            <p:ph type="body" idx="1"/>
          </p:nvPr>
        </p:nvSpPr>
        <p:spPr>
          <a:xfrm>
            <a:off x="533400" y="1219200"/>
            <a:ext cx="8382000" cy="5181600"/>
          </a:xfrm>
        </p:spPr>
        <p:txBody>
          <a:bodyPr/>
          <a:lstStyle/>
          <a:p>
            <a:r>
              <a:rPr lang="en-US" sz="3200"/>
              <a:t>1. People - the most important part and beneficiary of a computer system, generally categorized as either end-users or developers</a:t>
            </a:r>
          </a:p>
          <a:p>
            <a:r>
              <a:rPr lang="en-US" sz="3200"/>
              <a:t>2. Procedures - are descriptions of how things are done, i.e. manuals, documentations, …</a:t>
            </a:r>
          </a:p>
          <a:p>
            <a:r>
              <a:rPr lang="en-US" sz="3200"/>
              <a:t>3. Data/Information - raw facts (data) and processed data (information) that are used to produce the desired result</a:t>
            </a:r>
            <a:endParaRPr lang="en-US"/>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3299">
                                            <p:txEl>
                                              <p:pRg st="0" end="0"/>
                                            </p:txEl>
                                          </p:spTgt>
                                        </p:tgtEl>
                                        <p:attrNameLst>
                                          <p:attrName>style.visibility</p:attrName>
                                        </p:attrNameLst>
                                      </p:cBhvr>
                                      <p:to>
                                        <p:strVal val="visible"/>
                                      </p:to>
                                    </p:set>
                                    <p:anim calcmode="lin" valueType="num">
                                      <p:cBhvr additive="base">
                                        <p:cTn id="7" dur="500" fill="hold"/>
                                        <p:tgtEl>
                                          <p:spTgt spid="18329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32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83299">
                                            <p:txEl>
                                              <p:pRg st="1" end="1"/>
                                            </p:txEl>
                                          </p:spTgt>
                                        </p:tgtEl>
                                        <p:attrNameLst>
                                          <p:attrName>style.visibility</p:attrName>
                                        </p:attrNameLst>
                                      </p:cBhvr>
                                      <p:to>
                                        <p:strVal val="visible"/>
                                      </p:to>
                                    </p:set>
                                    <p:anim calcmode="lin" valueType="num">
                                      <p:cBhvr additive="base">
                                        <p:cTn id="13" dur="500" fill="hold"/>
                                        <p:tgtEl>
                                          <p:spTgt spid="18329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32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83299">
                                            <p:txEl>
                                              <p:pRg st="2" end="2"/>
                                            </p:txEl>
                                          </p:spTgt>
                                        </p:tgtEl>
                                        <p:attrNameLst>
                                          <p:attrName>style.visibility</p:attrName>
                                        </p:attrNameLst>
                                      </p:cBhvr>
                                      <p:to>
                                        <p:strVal val="visible"/>
                                      </p:to>
                                    </p:set>
                                    <p:anim calcmode="lin" valueType="num">
                                      <p:cBhvr additive="base">
                                        <p:cTn id="19" dur="500" fill="hold"/>
                                        <p:tgtEl>
                                          <p:spTgt spid="18329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329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build="p" autoUpdateAnimBg="0"/>
    </p:bldLst>
  </p:timing>
</p:sld>
</file>

<file path=ppt/theme/theme1.xml><?xml version="1.0" encoding="utf-8"?>
<a:theme xmlns:a="http://schemas.openxmlformats.org/drawingml/2006/main" name="Generic (Standard)">
  <a:themeElements>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fontScheme name="Generic (Standard)">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Office\Templates\Presentations\Generic (Standard).pot</Template>
  <TotalTime>46315682</TotalTime>
  <Pages>75</Pages>
  <Words>1201</Words>
  <Application>Microsoft PowerPoint 4.0</Application>
  <PresentationFormat>On-screen Show (4:3)</PresentationFormat>
  <Paragraphs>172</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Garamond</vt:lpstr>
      <vt:lpstr>Monotype Sorts</vt:lpstr>
      <vt:lpstr>Generic (Standard)</vt:lpstr>
      <vt:lpstr>Introduction to Information and Communication Technologies</vt:lpstr>
      <vt:lpstr>Rationale</vt:lpstr>
      <vt:lpstr>Scope</vt:lpstr>
      <vt:lpstr>Learning Outcomes</vt:lpstr>
      <vt:lpstr>What is a computer?</vt:lpstr>
      <vt:lpstr>Development of computers</vt:lpstr>
      <vt:lpstr>What are the so-called computer generations?</vt:lpstr>
      <vt:lpstr>Generations (continued)</vt:lpstr>
      <vt:lpstr>Elements of a computer system</vt:lpstr>
      <vt:lpstr>Elements of a computer system</vt:lpstr>
      <vt:lpstr>What are the different types of computer systems?</vt:lpstr>
      <vt:lpstr>How is data represented in the computer?</vt:lpstr>
      <vt:lpstr>What coding schemes are used to form meaningful bytes of data?</vt:lpstr>
      <vt:lpstr>How is data processed into information?</vt:lpstr>
      <vt:lpstr>The Information Processing Cycle</vt:lpstr>
      <vt:lpstr>What is the role of computers in the information cycle?</vt:lpstr>
      <vt:lpstr>What are the advantages of using computers for data processing?</vt:lpstr>
      <vt:lpstr>What are some disadvantages of using computers?</vt:lpstr>
      <vt:lpstr>What are some general trends in computers?</vt:lpstr>
      <vt:lpstr>What are some general trends in hardware? </vt:lpstr>
      <vt:lpstr>What are some general trends in software?</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Information and Communication Technologies</dc:title>
  <dc:creator>win</dc:creator>
  <cp:lastModifiedBy>User</cp:lastModifiedBy>
  <cp:revision>67</cp:revision>
  <cp:lastPrinted>1997-08-08T14:12:46Z</cp:lastPrinted>
  <dcterms:created xsi:type="dcterms:W3CDTF">1998-01-07T17:38:40Z</dcterms:created>
  <dcterms:modified xsi:type="dcterms:W3CDTF">2014-03-01T14:58:03Z</dcterms:modified>
</cp:coreProperties>
</file>