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20"/>
  </p:notesMasterIdLst>
  <p:handoutMasterIdLst>
    <p:handoutMasterId r:id="rId21"/>
  </p:handoutMasterIdLst>
  <p:sldIdLst>
    <p:sldId id="256" r:id="rId2"/>
    <p:sldId id="257" r:id="rId3"/>
    <p:sldId id="258" r:id="rId4"/>
    <p:sldId id="259" r:id="rId5"/>
    <p:sldId id="260" r:id="rId6"/>
    <p:sldId id="261" r:id="rId7"/>
    <p:sldId id="262" r:id="rId8"/>
    <p:sldId id="263" r:id="rId9"/>
    <p:sldId id="27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99563"/>
  <p:defaultTextStyle>
    <a:defPPr>
      <a:defRPr lang="en-US"/>
    </a:defPPr>
    <a:lvl1pPr algn="l" rtl="0" eaLnBrk="0" fontAlgn="base" hangingPunct="0">
      <a:spcBef>
        <a:spcPct val="0"/>
      </a:spcBef>
      <a:spcAft>
        <a:spcPct val="0"/>
      </a:spcAft>
      <a:defRPr kumimoji="1"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kumimoji="1"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kumimoji="1"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kumimoji="1"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kumimoji="1" sz="2400" kern="1200">
        <a:solidFill>
          <a:schemeClr val="tx1"/>
        </a:solidFill>
        <a:latin typeface="Times New Roman" charset="0"/>
        <a:ea typeface="+mn-ea"/>
        <a:cs typeface="+mn-cs"/>
      </a:defRPr>
    </a:lvl5pPr>
    <a:lvl6pPr marL="2286000" algn="l" defTabSz="914400" rtl="0" eaLnBrk="1" latinLnBrk="0" hangingPunct="1">
      <a:defRPr kumimoji="1" sz="2400" kern="1200">
        <a:solidFill>
          <a:schemeClr val="tx1"/>
        </a:solidFill>
        <a:latin typeface="Times New Roman" charset="0"/>
        <a:ea typeface="+mn-ea"/>
        <a:cs typeface="+mn-cs"/>
      </a:defRPr>
    </a:lvl6pPr>
    <a:lvl7pPr marL="2743200" algn="l" defTabSz="914400" rtl="0" eaLnBrk="1" latinLnBrk="0" hangingPunct="1">
      <a:defRPr kumimoji="1" sz="2400" kern="1200">
        <a:solidFill>
          <a:schemeClr val="tx1"/>
        </a:solidFill>
        <a:latin typeface="Times New Roman" charset="0"/>
        <a:ea typeface="+mn-ea"/>
        <a:cs typeface="+mn-cs"/>
      </a:defRPr>
    </a:lvl7pPr>
    <a:lvl8pPr marL="3200400" algn="l" defTabSz="914400" rtl="0" eaLnBrk="1" latinLnBrk="0" hangingPunct="1">
      <a:defRPr kumimoji="1" sz="2400" kern="1200">
        <a:solidFill>
          <a:schemeClr val="tx1"/>
        </a:solidFill>
        <a:latin typeface="Times New Roman" charset="0"/>
        <a:ea typeface="+mn-ea"/>
        <a:cs typeface="+mn-cs"/>
      </a:defRPr>
    </a:lvl8pPr>
    <a:lvl9pPr marL="3657600" algn="l" defTabSz="914400" rtl="0" eaLnBrk="1" latinLnBrk="0" hangingPunct="1">
      <a:defRPr kumimoji="1"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inimized" horzBarState="maximized">
    <p:restoredLeft sz="39460" autoAdjust="0"/>
    <p:restoredTop sz="90929"/>
  </p:normalViewPr>
  <p:slideViewPr>
    <p:cSldViewPr>
      <p:cViewPr varScale="1">
        <p:scale>
          <a:sx n="91" d="100"/>
          <a:sy n="91" d="100"/>
        </p:scale>
        <p:origin x="-1644" y="-114"/>
      </p:cViewPr>
      <p:guideLst>
        <p:guide orient="horz" pos="211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lvl1pPr>
          </a:lstStyle>
          <a:p>
            <a:endParaRPr lang="en-US"/>
          </a:p>
        </p:txBody>
      </p:sp>
      <p:sp>
        <p:nvSpPr>
          <p:cNvPr id="23555" name="Rectangle 3"/>
          <p:cNvSpPr>
            <a:spLocks noGrp="1" noChangeArrowheads="1"/>
          </p:cNvSpPr>
          <p:nvPr>
            <p:ph type="dt" sz="quarter" idx="1"/>
          </p:nvPr>
        </p:nvSpPr>
        <p:spPr bwMode="auto">
          <a:xfrm>
            <a:off x="388620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200"/>
            </a:lvl1pPr>
          </a:lstStyle>
          <a:p>
            <a:endParaRPr lang="en-US"/>
          </a:p>
        </p:txBody>
      </p:sp>
      <p:sp>
        <p:nvSpPr>
          <p:cNvPr id="23556" name="Rectangle 4"/>
          <p:cNvSpPr>
            <a:spLocks noGrp="1" noChangeArrowheads="1"/>
          </p:cNvSpPr>
          <p:nvPr>
            <p:ph type="ftr" sz="quarter" idx="2"/>
          </p:nvPr>
        </p:nvSpPr>
        <p:spPr bwMode="auto">
          <a:xfrm>
            <a:off x="0" y="8739188"/>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200"/>
            </a:lvl1pPr>
          </a:lstStyle>
          <a:p>
            <a:endParaRPr lang="en-US"/>
          </a:p>
        </p:txBody>
      </p:sp>
      <p:sp>
        <p:nvSpPr>
          <p:cNvPr id="23557" name="Rectangle 5"/>
          <p:cNvSpPr>
            <a:spLocks noGrp="1" noChangeArrowheads="1"/>
          </p:cNvSpPr>
          <p:nvPr>
            <p:ph type="sldNum" sz="quarter" idx="3"/>
          </p:nvPr>
        </p:nvSpPr>
        <p:spPr bwMode="auto">
          <a:xfrm>
            <a:off x="3886200" y="8739188"/>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200"/>
            </a:lvl1pPr>
          </a:lstStyle>
          <a:p>
            <a:fld id="{B10ABBC7-1BE6-4E66-9E40-2F3C51B7191A}"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3074"/>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23" name="Rectangle 3075"/>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24" name="Rectangle 3076"/>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25" name="Rectangle 3077"/>
          <p:cNvSpPr>
            <a:spLocks noGrp="1" noChangeArrowheads="1"/>
          </p:cNvSpPr>
          <p:nvPr>
            <p:ph type="body" sz="quarter" idx="3"/>
          </p:nvPr>
        </p:nvSpPr>
        <p:spPr bwMode="auto">
          <a:xfrm>
            <a:off x="914400" y="4343400"/>
            <a:ext cx="502920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26" name="Rectangle 3078"/>
          <p:cNvSpPr>
            <a:spLocks noGrp="1" noChangeArrowheads="1"/>
          </p:cNvSpPr>
          <p:nvPr>
            <p:ph type="ftr" sz="quarter" idx="4"/>
          </p:nvPr>
        </p:nvSpPr>
        <p:spPr bwMode="auto">
          <a:xfrm>
            <a:off x="0" y="87630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27" name="Rectangle 3079"/>
          <p:cNvSpPr>
            <a:spLocks noGrp="1" noChangeArrowheads="1"/>
          </p:cNvSpPr>
          <p:nvPr>
            <p:ph type="sldNum" sz="quarter" idx="5"/>
          </p:nvPr>
        </p:nvSpPr>
        <p:spPr bwMode="auto">
          <a:xfrm>
            <a:off x="3886200" y="87630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E572145-2123-4A02-9FAA-5C8F8C7E0C39}"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9699" name="Arc 3"/>
          <p:cNvSpPr>
            <a:spLocks/>
          </p:cNvSpPr>
          <p:nvPr/>
        </p:nvSpPr>
        <p:spPr bwMode="auto">
          <a:xfrm>
            <a:off x="0" y="842963"/>
            <a:ext cx="2895600" cy="60182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accent1"/>
              </a:gs>
              <a:gs pos="100000">
                <a:schemeClr val="accent2"/>
              </a:gs>
            </a:gsLst>
            <a:lin ang="5400000" scaled="1"/>
          </a:gradFill>
          <a:ln w="9525">
            <a:noFill/>
            <a:round/>
            <a:headEnd type="none" w="sm" len="sm"/>
            <a:tailEnd type="none" w="sm" len="sm"/>
          </a:ln>
          <a:effectLst/>
        </p:spPr>
        <p:txBody>
          <a:bodyPr/>
          <a:lstStyle/>
          <a:p>
            <a:endParaRPr lang="en-US"/>
          </a:p>
        </p:txBody>
      </p:sp>
      <p:sp>
        <p:nvSpPr>
          <p:cNvPr id="29700" name="Rectangle 4"/>
          <p:cNvSpPr>
            <a:spLocks noGrp="1" noChangeArrowheads="1"/>
          </p:cNvSpPr>
          <p:nvPr>
            <p:ph type="ctrTitle" sz="quarter"/>
          </p:nvPr>
        </p:nvSpPr>
        <p:spPr>
          <a:xfrm>
            <a:off x="2743200" y="427038"/>
            <a:ext cx="6399213" cy="1524000"/>
          </a:xfrm>
        </p:spPr>
        <p:txBody>
          <a:bodyPr anchor="b"/>
          <a:lstStyle>
            <a:lvl1pPr>
              <a:lnSpc>
                <a:spcPct val="80000"/>
              </a:lnSpc>
              <a:defRPr/>
            </a:lvl1pPr>
          </a:lstStyle>
          <a:p>
            <a:r>
              <a:rPr lang="en-US"/>
              <a:t>Click to edit Master title style</a:t>
            </a:r>
          </a:p>
        </p:txBody>
      </p:sp>
      <p:sp>
        <p:nvSpPr>
          <p:cNvPr id="29701" name="Rectangle 5"/>
          <p:cNvSpPr>
            <a:spLocks noGrp="1" noChangeArrowheads="1"/>
          </p:cNvSpPr>
          <p:nvPr>
            <p:ph type="subTitle" sz="quarter" idx="1"/>
          </p:nvPr>
        </p:nvSpPr>
        <p:spPr>
          <a:xfrm>
            <a:off x="4191000" y="1752600"/>
            <a:ext cx="4572000" cy="1752600"/>
          </a:xfrm>
        </p:spPr>
        <p:txBody>
          <a:bodyPr/>
          <a:lstStyle>
            <a:lvl1pPr marL="0" indent="0">
              <a:buFont typeface="Monotype Sorts" charset="2"/>
              <a:buNone/>
              <a:defRPr/>
            </a:lvl1pPr>
          </a:lstStyle>
          <a:p>
            <a:r>
              <a:rPr lang="en-US"/>
              <a:t>Click to edit Master subtitle style</a:t>
            </a:r>
          </a:p>
        </p:txBody>
      </p:sp>
      <p:sp>
        <p:nvSpPr>
          <p:cNvPr id="29702" name="Rectangle 6"/>
          <p:cNvSpPr>
            <a:spLocks noGrp="1" noChangeArrowheads="1"/>
          </p:cNvSpPr>
          <p:nvPr>
            <p:ph type="dt" sz="quarter" idx="2"/>
          </p:nvPr>
        </p:nvSpPr>
        <p:spPr/>
        <p:txBody>
          <a:bodyPr/>
          <a:lstStyle>
            <a:lvl1pPr>
              <a:defRPr/>
            </a:lvl1pPr>
          </a:lstStyle>
          <a:p>
            <a:endParaRPr lang="en-US"/>
          </a:p>
        </p:txBody>
      </p:sp>
      <p:sp>
        <p:nvSpPr>
          <p:cNvPr id="29703" name="Rectangle 7"/>
          <p:cNvSpPr>
            <a:spLocks noGrp="1" noChangeArrowheads="1"/>
          </p:cNvSpPr>
          <p:nvPr>
            <p:ph type="ftr" sz="quarter" idx="3"/>
          </p:nvPr>
        </p:nvSpPr>
        <p:spPr/>
        <p:txBody>
          <a:bodyPr/>
          <a:lstStyle>
            <a:lvl1pPr>
              <a:defRPr/>
            </a:lvl1pPr>
          </a:lstStyle>
          <a:p>
            <a:r>
              <a:rPr lang="en-US"/>
              <a:t>UNESCO ICTLIP Module 2. Lesson 2</a:t>
            </a:r>
          </a:p>
        </p:txBody>
      </p:sp>
      <p:sp>
        <p:nvSpPr>
          <p:cNvPr id="29704" name="Rectangle 8"/>
          <p:cNvSpPr>
            <a:spLocks noGrp="1" noChangeArrowheads="1"/>
          </p:cNvSpPr>
          <p:nvPr>
            <p:ph type="sldNum" sz="quarter" idx="4"/>
          </p:nvPr>
        </p:nvSpPr>
        <p:spPr/>
        <p:txBody>
          <a:bodyPr/>
          <a:lstStyle>
            <a:lvl1pPr>
              <a:defRPr/>
            </a:lvl1pPr>
          </a:lstStyle>
          <a:p>
            <a:fld id="{493489DB-16FD-4064-B614-92ED19781280}"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UNESCO ICTLIP Module 2. Lesson 2</a:t>
            </a:r>
          </a:p>
        </p:txBody>
      </p:sp>
      <p:sp>
        <p:nvSpPr>
          <p:cNvPr id="6" name="Slide Number Placeholder 5"/>
          <p:cNvSpPr>
            <a:spLocks noGrp="1"/>
          </p:cNvSpPr>
          <p:nvPr>
            <p:ph type="sldNum" sz="quarter" idx="12"/>
          </p:nvPr>
        </p:nvSpPr>
        <p:spPr/>
        <p:txBody>
          <a:bodyPr/>
          <a:lstStyle>
            <a:lvl1pPr>
              <a:defRPr/>
            </a:lvl1pPr>
          </a:lstStyle>
          <a:p>
            <a:fld id="{83B9B2FC-95C7-4838-9A3C-5ACFA86BD8B6}"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91400" y="609600"/>
            <a:ext cx="1524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819400" y="609600"/>
            <a:ext cx="44196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UNESCO ICTLIP Module 2. Lesson 2</a:t>
            </a:r>
          </a:p>
        </p:txBody>
      </p:sp>
      <p:sp>
        <p:nvSpPr>
          <p:cNvPr id="6" name="Slide Number Placeholder 5"/>
          <p:cNvSpPr>
            <a:spLocks noGrp="1"/>
          </p:cNvSpPr>
          <p:nvPr>
            <p:ph type="sldNum" sz="quarter" idx="12"/>
          </p:nvPr>
        </p:nvSpPr>
        <p:spPr/>
        <p:txBody>
          <a:bodyPr/>
          <a:lstStyle>
            <a:lvl1pPr>
              <a:defRPr/>
            </a:lvl1pPr>
          </a:lstStyle>
          <a:p>
            <a:fld id="{E9F10463-1998-4033-BE5B-8C3A23538EA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UNESCO ICTLIP Module 2. Lesson 2</a:t>
            </a:r>
          </a:p>
        </p:txBody>
      </p:sp>
      <p:sp>
        <p:nvSpPr>
          <p:cNvPr id="6" name="Slide Number Placeholder 5"/>
          <p:cNvSpPr>
            <a:spLocks noGrp="1"/>
          </p:cNvSpPr>
          <p:nvPr>
            <p:ph type="sldNum" sz="quarter" idx="12"/>
          </p:nvPr>
        </p:nvSpPr>
        <p:spPr/>
        <p:txBody>
          <a:bodyPr/>
          <a:lstStyle>
            <a:lvl1pPr>
              <a:defRPr/>
            </a:lvl1pPr>
          </a:lstStyle>
          <a:p>
            <a:fld id="{9DA2D8E0-7DC5-4E03-8555-F9BFB5F6B631}"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UNESCO ICTLIP Module 2. Lesson 2</a:t>
            </a:r>
          </a:p>
        </p:txBody>
      </p:sp>
      <p:sp>
        <p:nvSpPr>
          <p:cNvPr id="6" name="Slide Number Placeholder 5"/>
          <p:cNvSpPr>
            <a:spLocks noGrp="1"/>
          </p:cNvSpPr>
          <p:nvPr>
            <p:ph type="sldNum" sz="quarter" idx="12"/>
          </p:nvPr>
        </p:nvSpPr>
        <p:spPr/>
        <p:txBody>
          <a:bodyPr/>
          <a:lstStyle>
            <a:lvl1pPr>
              <a:defRPr/>
            </a:lvl1pPr>
          </a:lstStyle>
          <a:p>
            <a:fld id="{4184AC77-0890-4B43-89DE-B1988D4B9DF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8194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36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UNESCO ICTLIP Module 2. Lesson 2</a:t>
            </a:r>
          </a:p>
        </p:txBody>
      </p:sp>
      <p:sp>
        <p:nvSpPr>
          <p:cNvPr id="7" name="Slide Number Placeholder 6"/>
          <p:cNvSpPr>
            <a:spLocks noGrp="1"/>
          </p:cNvSpPr>
          <p:nvPr>
            <p:ph type="sldNum" sz="quarter" idx="12"/>
          </p:nvPr>
        </p:nvSpPr>
        <p:spPr/>
        <p:txBody>
          <a:bodyPr/>
          <a:lstStyle>
            <a:lvl1pPr>
              <a:defRPr/>
            </a:lvl1pPr>
          </a:lstStyle>
          <a:p>
            <a:fld id="{F81E9228-1C43-4FE7-88AE-7D4D3ABB6B2F}"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r>
              <a:rPr lang="en-US"/>
              <a:t>UNESCO ICTLIP Module 2. Lesson 2</a:t>
            </a:r>
          </a:p>
        </p:txBody>
      </p:sp>
      <p:sp>
        <p:nvSpPr>
          <p:cNvPr id="9" name="Slide Number Placeholder 8"/>
          <p:cNvSpPr>
            <a:spLocks noGrp="1"/>
          </p:cNvSpPr>
          <p:nvPr>
            <p:ph type="sldNum" sz="quarter" idx="12"/>
          </p:nvPr>
        </p:nvSpPr>
        <p:spPr/>
        <p:txBody>
          <a:bodyPr/>
          <a:lstStyle>
            <a:lvl1pPr>
              <a:defRPr/>
            </a:lvl1pPr>
          </a:lstStyle>
          <a:p>
            <a:fld id="{DC971BC0-5855-4C26-A91C-5D9D503D1ED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r>
              <a:rPr lang="en-US"/>
              <a:t>UNESCO ICTLIP Module 2. Lesson 2</a:t>
            </a:r>
          </a:p>
        </p:txBody>
      </p:sp>
      <p:sp>
        <p:nvSpPr>
          <p:cNvPr id="5" name="Slide Number Placeholder 4"/>
          <p:cNvSpPr>
            <a:spLocks noGrp="1"/>
          </p:cNvSpPr>
          <p:nvPr>
            <p:ph type="sldNum" sz="quarter" idx="12"/>
          </p:nvPr>
        </p:nvSpPr>
        <p:spPr/>
        <p:txBody>
          <a:bodyPr/>
          <a:lstStyle>
            <a:lvl1pPr>
              <a:defRPr/>
            </a:lvl1pPr>
          </a:lstStyle>
          <a:p>
            <a:fld id="{1E277CED-0D31-427D-94EF-52C962EC74E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r>
              <a:rPr lang="en-US"/>
              <a:t>UNESCO ICTLIP Module 2. Lesson 2</a:t>
            </a:r>
          </a:p>
        </p:txBody>
      </p:sp>
      <p:sp>
        <p:nvSpPr>
          <p:cNvPr id="4" name="Slide Number Placeholder 3"/>
          <p:cNvSpPr>
            <a:spLocks noGrp="1"/>
          </p:cNvSpPr>
          <p:nvPr>
            <p:ph type="sldNum" sz="quarter" idx="12"/>
          </p:nvPr>
        </p:nvSpPr>
        <p:spPr/>
        <p:txBody>
          <a:bodyPr/>
          <a:lstStyle>
            <a:lvl1pPr>
              <a:defRPr/>
            </a:lvl1pPr>
          </a:lstStyle>
          <a:p>
            <a:fld id="{7CC5CC5E-D4EF-4EF4-A265-AFE9A5538DB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UNESCO ICTLIP Module 2. Lesson 2</a:t>
            </a:r>
          </a:p>
        </p:txBody>
      </p:sp>
      <p:sp>
        <p:nvSpPr>
          <p:cNvPr id="7" name="Slide Number Placeholder 6"/>
          <p:cNvSpPr>
            <a:spLocks noGrp="1"/>
          </p:cNvSpPr>
          <p:nvPr>
            <p:ph type="sldNum" sz="quarter" idx="12"/>
          </p:nvPr>
        </p:nvSpPr>
        <p:spPr/>
        <p:txBody>
          <a:bodyPr/>
          <a:lstStyle>
            <a:lvl1pPr>
              <a:defRPr/>
            </a:lvl1pPr>
          </a:lstStyle>
          <a:p>
            <a:fld id="{9265F093-BE80-44C5-AFAF-A65698C67A4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UNESCO ICTLIP Module 2. Lesson 2</a:t>
            </a:r>
          </a:p>
        </p:txBody>
      </p:sp>
      <p:sp>
        <p:nvSpPr>
          <p:cNvPr id="7" name="Slide Number Placeholder 6"/>
          <p:cNvSpPr>
            <a:spLocks noGrp="1"/>
          </p:cNvSpPr>
          <p:nvPr>
            <p:ph type="sldNum" sz="quarter" idx="12"/>
          </p:nvPr>
        </p:nvSpPr>
        <p:spPr/>
        <p:txBody>
          <a:bodyPr/>
          <a:lstStyle>
            <a:lvl1pPr>
              <a:defRPr/>
            </a:lvl1pPr>
          </a:lstStyle>
          <a:p>
            <a:fld id="{D75E9387-5B5A-4356-A789-6E58CE7396B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Arc 2"/>
          <p:cNvSpPr>
            <a:spLocks/>
          </p:cNvSpPr>
          <p:nvPr/>
        </p:nvSpPr>
        <p:spPr bwMode="auto">
          <a:xfrm>
            <a:off x="0" y="842963"/>
            <a:ext cx="2895600" cy="60182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accent1"/>
              </a:gs>
              <a:gs pos="100000">
                <a:schemeClr val="accent2"/>
              </a:gs>
            </a:gsLst>
            <a:lin ang="5400000" scaled="1"/>
          </a:gradFill>
          <a:ln w="9525">
            <a:noFill/>
            <a:round/>
            <a:headEnd type="none" w="sm" len="sm"/>
            <a:tailEnd type="none" w="sm" len="sm"/>
          </a:ln>
          <a:effectLst/>
        </p:spPr>
        <p:txBody>
          <a:bodyPr/>
          <a:lstStyle/>
          <a:p>
            <a:endParaRPr lang="en-US"/>
          </a:p>
        </p:txBody>
      </p:sp>
      <p:sp>
        <p:nvSpPr>
          <p:cNvPr id="28675" name="Rectangle 3"/>
          <p:cNvSpPr>
            <a:spLocks noGrp="1" noChangeArrowheads="1"/>
          </p:cNvSpPr>
          <p:nvPr>
            <p:ph type="title"/>
          </p:nvPr>
        </p:nvSpPr>
        <p:spPr bwMode="auto">
          <a:xfrm>
            <a:off x="2819400" y="609600"/>
            <a:ext cx="60960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28676" name="Rectangle 4"/>
          <p:cNvSpPr>
            <a:spLocks noGrp="1" noChangeArrowheads="1"/>
          </p:cNvSpPr>
          <p:nvPr>
            <p:ph type="body" idx="1"/>
          </p:nvPr>
        </p:nvSpPr>
        <p:spPr bwMode="auto">
          <a:xfrm>
            <a:off x="2819400" y="1981200"/>
            <a:ext cx="60960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8677" name="Rectangle 5"/>
          <p:cNvSpPr>
            <a:spLocks noGrp="1" noChangeArrowheads="1"/>
          </p:cNvSpPr>
          <p:nvPr>
            <p:ph type="dt" sz="half" idx="2"/>
          </p:nvPr>
        </p:nvSpPr>
        <p:spPr bwMode="auto">
          <a:xfrm>
            <a:off x="3048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solidFill>
                  <a:schemeClr val="hlink"/>
                </a:solidFill>
                <a:latin typeface="+mn-lt"/>
              </a:defRPr>
            </a:lvl1pPr>
          </a:lstStyle>
          <a:p>
            <a:endParaRPr lang="en-US"/>
          </a:p>
        </p:txBody>
      </p:sp>
      <p:sp>
        <p:nvSpPr>
          <p:cNvPr id="28678" name="Rectangle 6"/>
          <p:cNvSpPr>
            <a:spLocks noGrp="1" noChangeArrowheads="1"/>
          </p:cNvSpPr>
          <p:nvPr>
            <p:ph type="ftr" sz="quarter" idx="3"/>
          </p:nvPr>
        </p:nvSpPr>
        <p:spPr bwMode="auto">
          <a:xfrm>
            <a:off x="3581400" y="6248400"/>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solidFill>
                  <a:schemeClr val="hlink"/>
                </a:solidFill>
                <a:latin typeface="+mn-lt"/>
              </a:defRPr>
            </a:lvl1pPr>
          </a:lstStyle>
          <a:p>
            <a:r>
              <a:rPr lang="en-US"/>
              <a:t>UNESCO ICTLIP Module 2. Lesson 2</a:t>
            </a:r>
          </a:p>
        </p:txBody>
      </p:sp>
      <p:sp>
        <p:nvSpPr>
          <p:cNvPr id="28679" name="Rectangle 7"/>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chemeClr val="hlink"/>
                </a:solidFill>
                <a:latin typeface="+mn-lt"/>
              </a:defRPr>
            </a:lvl1pPr>
          </a:lstStyle>
          <a:p>
            <a:fld id="{5EF922EA-BD5F-4DE6-8C10-21810D0C9C5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hf hdr="0" dt="0"/>
  <p:txStyles>
    <p:titleStyle>
      <a:lvl1pPr algn="l" rtl="0" eaLnBrk="0" fontAlgn="base" hangingPunct="0">
        <a:lnSpc>
          <a:spcPct val="70000"/>
        </a:lnSpc>
        <a:spcBef>
          <a:spcPct val="0"/>
        </a:spcBef>
        <a:spcAft>
          <a:spcPct val="0"/>
        </a:spcAft>
        <a:defRPr kumimoji="1" sz="4400" b="1">
          <a:solidFill>
            <a:schemeClr val="tx2"/>
          </a:solidFill>
          <a:latin typeface="+mj-lt"/>
          <a:ea typeface="+mj-ea"/>
          <a:cs typeface="+mj-cs"/>
        </a:defRPr>
      </a:lvl1pPr>
      <a:lvl2pPr algn="l" rtl="0" eaLnBrk="0" fontAlgn="base" hangingPunct="0">
        <a:lnSpc>
          <a:spcPct val="70000"/>
        </a:lnSpc>
        <a:spcBef>
          <a:spcPct val="0"/>
        </a:spcBef>
        <a:spcAft>
          <a:spcPct val="0"/>
        </a:spcAft>
        <a:defRPr kumimoji="1" sz="4400" b="1">
          <a:solidFill>
            <a:schemeClr val="tx2"/>
          </a:solidFill>
          <a:latin typeface="Garamond" pitchFamily="18" charset="0"/>
        </a:defRPr>
      </a:lvl2pPr>
      <a:lvl3pPr algn="l" rtl="0" eaLnBrk="0" fontAlgn="base" hangingPunct="0">
        <a:lnSpc>
          <a:spcPct val="70000"/>
        </a:lnSpc>
        <a:spcBef>
          <a:spcPct val="0"/>
        </a:spcBef>
        <a:spcAft>
          <a:spcPct val="0"/>
        </a:spcAft>
        <a:defRPr kumimoji="1" sz="4400" b="1">
          <a:solidFill>
            <a:schemeClr val="tx2"/>
          </a:solidFill>
          <a:latin typeface="Garamond" pitchFamily="18" charset="0"/>
        </a:defRPr>
      </a:lvl3pPr>
      <a:lvl4pPr algn="l" rtl="0" eaLnBrk="0" fontAlgn="base" hangingPunct="0">
        <a:lnSpc>
          <a:spcPct val="70000"/>
        </a:lnSpc>
        <a:spcBef>
          <a:spcPct val="0"/>
        </a:spcBef>
        <a:spcAft>
          <a:spcPct val="0"/>
        </a:spcAft>
        <a:defRPr kumimoji="1" sz="4400" b="1">
          <a:solidFill>
            <a:schemeClr val="tx2"/>
          </a:solidFill>
          <a:latin typeface="Garamond" pitchFamily="18" charset="0"/>
        </a:defRPr>
      </a:lvl4pPr>
      <a:lvl5pPr algn="l" rtl="0" eaLnBrk="0" fontAlgn="base" hangingPunct="0">
        <a:lnSpc>
          <a:spcPct val="70000"/>
        </a:lnSpc>
        <a:spcBef>
          <a:spcPct val="0"/>
        </a:spcBef>
        <a:spcAft>
          <a:spcPct val="0"/>
        </a:spcAft>
        <a:defRPr kumimoji="1" sz="4400" b="1">
          <a:solidFill>
            <a:schemeClr val="tx2"/>
          </a:solidFill>
          <a:latin typeface="Garamond" pitchFamily="18" charset="0"/>
        </a:defRPr>
      </a:lvl5pPr>
      <a:lvl6pPr marL="457200" algn="l" rtl="0" eaLnBrk="0" fontAlgn="base" hangingPunct="0">
        <a:lnSpc>
          <a:spcPct val="70000"/>
        </a:lnSpc>
        <a:spcBef>
          <a:spcPct val="0"/>
        </a:spcBef>
        <a:spcAft>
          <a:spcPct val="0"/>
        </a:spcAft>
        <a:defRPr kumimoji="1" sz="4400" b="1">
          <a:solidFill>
            <a:schemeClr val="tx2"/>
          </a:solidFill>
          <a:latin typeface="Garamond" pitchFamily="18" charset="0"/>
        </a:defRPr>
      </a:lvl6pPr>
      <a:lvl7pPr marL="914400" algn="l" rtl="0" eaLnBrk="0" fontAlgn="base" hangingPunct="0">
        <a:lnSpc>
          <a:spcPct val="70000"/>
        </a:lnSpc>
        <a:spcBef>
          <a:spcPct val="0"/>
        </a:spcBef>
        <a:spcAft>
          <a:spcPct val="0"/>
        </a:spcAft>
        <a:defRPr kumimoji="1" sz="4400" b="1">
          <a:solidFill>
            <a:schemeClr val="tx2"/>
          </a:solidFill>
          <a:latin typeface="Garamond" pitchFamily="18" charset="0"/>
        </a:defRPr>
      </a:lvl7pPr>
      <a:lvl8pPr marL="1371600" algn="l" rtl="0" eaLnBrk="0" fontAlgn="base" hangingPunct="0">
        <a:lnSpc>
          <a:spcPct val="70000"/>
        </a:lnSpc>
        <a:spcBef>
          <a:spcPct val="0"/>
        </a:spcBef>
        <a:spcAft>
          <a:spcPct val="0"/>
        </a:spcAft>
        <a:defRPr kumimoji="1" sz="4400" b="1">
          <a:solidFill>
            <a:schemeClr val="tx2"/>
          </a:solidFill>
          <a:latin typeface="Garamond" pitchFamily="18" charset="0"/>
        </a:defRPr>
      </a:lvl8pPr>
      <a:lvl9pPr marL="1828800" algn="l" rtl="0" eaLnBrk="0" fontAlgn="base" hangingPunct="0">
        <a:lnSpc>
          <a:spcPct val="70000"/>
        </a:lnSpc>
        <a:spcBef>
          <a:spcPct val="0"/>
        </a:spcBef>
        <a:spcAft>
          <a:spcPct val="0"/>
        </a:spcAft>
        <a:defRPr kumimoji="1" sz="4400" b="1">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hlink"/>
        </a:buClr>
        <a:buSzPct val="50000"/>
        <a:buFont typeface="Monotype Sorts"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Monotype Sorts" charset="2"/>
        <a:buChar char="u"/>
        <a:defRPr kumimoji="1" sz="2600">
          <a:solidFill>
            <a:schemeClr val="tx1"/>
          </a:solidFill>
          <a:latin typeface="+mn-lt"/>
        </a:defRPr>
      </a:lvl2pPr>
      <a:lvl3pPr marL="1143000" indent="-228600" algn="l" rtl="0" eaLnBrk="0" fontAlgn="base" hangingPunct="0">
        <a:spcBef>
          <a:spcPct val="20000"/>
        </a:spcBef>
        <a:spcAft>
          <a:spcPct val="0"/>
        </a:spcAft>
        <a:buClr>
          <a:schemeClr val="hlink"/>
        </a:buClr>
        <a:buSzPct val="65000"/>
        <a:buFont typeface="Monotype Sorts" charset="2"/>
        <a:buChar char="F"/>
        <a:defRPr kumimoji="1" sz="2400">
          <a:solidFill>
            <a:schemeClr val="tx1"/>
          </a:solidFill>
          <a:latin typeface="+mn-lt"/>
        </a:defRPr>
      </a:lvl3pPr>
      <a:lvl4pPr marL="1600200" indent="-228600" algn="l" rtl="0" eaLnBrk="0" fontAlgn="base" hangingPunct="0">
        <a:spcBef>
          <a:spcPct val="20000"/>
        </a:spcBef>
        <a:spcAft>
          <a:spcPct val="0"/>
        </a:spcAft>
        <a:buClr>
          <a:schemeClr val="tx2"/>
        </a:buClr>
        <a:buSzPct val="100000"/>
        <a:buChar char="•"/>
        <a:defRPr kumimoji="1" sz="2000">
          <a:solidFill>
            <a:schemeClr val="tx1"/>
          </a:solidFill>
          <a:latin typeface="+mn-lt"/>
        </a:defRPr>
      </a:lvl4pPr>
      <a:lvl5pPr marL="2057400" indent="-228600" algn="l" rtl="0" eaLnBrk="0" fontAlgn="base" hangingPunct="0">
        <a:spcBef>
          <a:spcPct val="20000"/>
        </a:spcBef>
        <a:spcAft>
          <a:spcPct val="0"/>
        </a:spcAft>
        <a:buClr>
          <a:schemeClr val="hlink"/>
        </a:buClr>
        <a:buSzPct val="100000"/>
        <a:buChar char="–"/>
        <a:defRPr kumimoji="1" sz="2000">
          <a:solidFill>
            <a:schemeClr val="tx1"/>
          </a:solidFill>
          <a:latin typeface="+mn-lt"/>
        </a:defRPr>
      </a:lvl5pPr>
      <a:lvl6pPr marL="2514600" indent="-228600" algn="l" rtl="0" eaLnBrk="0" fontAlgn="base" hangingPunct="0">
        <a:spcBef>
          <a:spcPct val="20000"/>
        </a:spcBef>
        <a:spcAft>
          <a:spcPct val="0"/>
        </a:spcAft>
        <a:buClr>
          <a:schemeClr val="hlink"/>
        </a:buClr>
        <a:buSzPct val="100000"/>
        <a:buChar char="–"/>
        <a:defRPr kumimoji="1" sz="2000">
          <a:solidFill>
            <a:schemeClr val="tx1"/>
          </a:solidFill>
          <a:latin typeface="+mn-lt"/>
        </a:defRPr>
      </a:lvl6pPr>
      <a:lvl7pPr marL="2971800" indent="-228600" algn="l" rtl="0" eaLnBrk="0" fontAlgn="base" hangingPunct="0">
        <a:spcBef>
          <a:spcPct val="20000"/>
        </a:spcBef>
        <a:spcAft>
          <a:spcPct val="0"/>
        </a:spcAft>
        <a:buClr>
          <a:schemeClr val="hlink"/>
        </a:buClr>
        <a:buSzPct val="100000"/>
        <a:buChar char="–"/>
        <a:defRPr kumimoji="1" sz="2000">
          <a:solidFill>
            <a:schemeClr val="tx1"/>
          </a:solidFill>
          <a:latin typeface="+mn-lt"/>
        </a:defRPr>
      </a:lvl7pPr>
      <a:lvl8pPr marL="3429000" indent="-228600" algn="l" rtl="0" eaLnBrk="0" fontAlgn="base" hangingPunct="0">
        <a:spcBef>
          <a:spcPct val="20000"/>
        </a:spcBef>
        <a:spcAft>
          <a:spcPct val="0"/>
        </a:spcAft>
        <a:buClr>
          <a:schemeClr val="hlink"/>
        </a:buClr>
        <a:buSzPct val="100000"/>
        <a:buChar char="–"/>
        <a:defRPr kumimoji="1" sz="2000">
          <a:solidFill>
            <a:schemeClr val="tx1"/>
          </a:solidFill>
          <a:latin typeface="+mn-lt"/>
        </a:defRPr>
      </a:lvl8pPr>
      <a:lvl9pPr marL="3886200" indent="-228600" algn="l" rtl="0" eaLnBrk="0" fontAlgn="base" hangingPunct="0">
        <a:spcBef>
          <a:spcPct val="20000"/>
        </a:spcBef>
        <a:spcAft>
          <a:spcPct val="0"/>
        </a:spcAft>
        <a:buClr>
          <a:schemeClr val="hlink"/>
        </a:buClr>
        <a:buSzPct val="100000"/>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7"/>
          <p:cNvSpPr>
            <a:spLocks noGrp="1" noChangeArrowheads="1"/>
          </p:cNvSpPr>
          <p:nvPr>
            <p:ph type="ftr" sz="quarter" idx="3"/>
          </p:nvPr>
        </p:nvSpPr>
        <p:spPr/>
        <p:txBody>
          <a:bodyPr/>
          <a:lstStyle/>
          <a:p>
            <a:r>
              <a:rPr lang="en-US"/>
              <a:t>UNESCO ICTLIP Module 2. Lesson 2</a:t>
            </a:r>
          </a:p>
        </p:txBody>
      </p:sp>
      <p:sp>
        <p:nvSpPr>
          <p:cNvPr id="6" name="Rectangle 8"/>
          <p:cNvSpPr>
            <a:spLocks noGrp="1" noChangeArrowheads="1"/>
          </p:cNvSpPr>
          <p:nvPr>
            <p:ph type="sldNum" sz="quarter" idx="4"/>
          </p:nvPr>
        </p:nvSpPr>
        <p:spPr/>
        <p:txBody>
          <a:bodyPr/>
          <a:lstStyle/>
          <a:p>
            <a:fld id="{374A5384-28B5-4A06-962F-43C37074D0FB}" type="slidenum">
              <a:rPr lang="en-US"/>
              <a:pPr/>
              <a:t>1</a:t>
            </a:fld>
            <a:endParaRPr lang="en-US"/>
          </a:p>
        </p:txBody>
      </p:sp>
      <p:sp>
        <p:nvSpPr>
          <p:cNvPr id="2050" name="Rectangle 2"/>
          <p:cNvSpPr>
            <a:spLocks noGrp="1" noChangeArrowheads="1"/>
          </p:cNvSpPr>
          <p:nvPr>
            <p:ph type="ctrTitle"/>
          </p:nvPr>
        </p:nvSpPr>
        <p:spPr>
          <a:xfrm>
            <a:off x="1066800" y="533400"/>
            <a:ext cx="7010400" cy="1371600"/>
          </a:xfrm>
        </p:spPr>
        <p:txBody>
          <a:bodyPr/>
          <a:lstStyle/>
          <a:p>
            <a:r>
              <a:rPr lang="en-US"/>
              <a:t>Introduction to Integrated Library Systems</a:t>
            </a:r>
          </a:p>
        </p:txBody>
      </p:sp>
      <p:sp>
        <p:nvSpPr>
          <p:cNvPr id="2051" name="Rectangle 3"/>
          <p:cNvSpPr>
            <a:spLocks noGrp="1" noChangeArrowheads="1"/>
          </p:cNvSpPr>
          <p:nvPr>
            <p:ph type="subTitle" idx="1"/>
          </p:nvPr>
        </p:nvSpPr>
        <p:spPr>
          <a:xfrm>
            <a:off x="1104900" y="2895600"/>
            <a:ext cx="6934200" cy="1066800"/>
          </a:xfrm>
        </p:spPr>
        <p:txBody>
          <a:bodyPr/>
          <a:lstStyle/>
          <a:p>
            <a:r>
              <a:rPr lang="en-US" b="1"/>
              <a:t>Lesson 2. How do you determine your automation requirements?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1000" fill="hold"/>
                                        <p:tgtEl>
                                          <p:spTgt spid="2050"/>
                                        </p:tgtEl>
                                        <p:attrNameLst>
                                          <p:attrName>ppt_w</p:attrName>
                                        </p:attrNameLst>
                                      </p:cBhvr>
                                      <p:tavLst>
                                        <p:tav tm="0">
                                          <p:val>
                                            <p:fltVal val="0"/>
                                          </p:val>
                                        </p:tav>
                                        <p:tav tm="100000">
                                          <p:val>
                                            <p:strVal val="#ppt_w"/>
                                          </p:val>
                                        </p:tav>
                                      </p:tavLst>
                                    </p:anim>
                                    <p:anim calcmode="lin" valueType="num">
                                      <p:cBhvr>
                                        <p:cTn id="8" dur="1000" fill="hold"/>
                                        <p:tgtEl>
                                          <p:spTgt spid="2050"/>
                                        </p:tgtEl>
                                        <p:attrNameLst>
                                          <p:attrName>ppt_h</p:attrName>
                                        </p:attrNameLst>
                                      </p:cBhvr>
                                      <p:tavLst>
                                        <p:tav tm="0">
                                          <p:val>
                                            <p:fltVal val="0"/>
                                          </p:val>
                                        </p:tav>
                                        <p:tav tm="100000">
                                          <p:val>
                                            <p:strVal val="#ppt_h"/>
                                          </p:val>
                                        </p:tav>
                                      </p:tavLst>
                                    </p:anim>
                                    <p:anim calcmode="lin" valueType="num">
                                      <p:cBhvr>
                                        <p:cTn id="9" dur="1000" fill="hold"/>
                                        <p:tgtEl>
                                          <p:spTgt spid="205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050"/>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15" presetClass="entr" presetSubtype="0" fill="hold" grpId="0" nodeType="afterEffect">
                                  <p:stCondLst>
                                    <p:cond delay="0"/>
                                  </p:stCondLst>
                                  <p:childTnLst>
                                    <p:set>
                                      <p:cBhvr>
                                        <p:cTn id="13" dur="1" fill="hold">
                                          <p:stCondLst>
                                            <p:cond delay="0"/>
                                          </p:stCondLst>
                                        </p:cTn>
                                        <p:tgtEl>
                                          <p:spTgt spid="2051">
                                            <p:txEl>
                                              <p:pRg st="0" end="0"/>
                                            </p:txEl>
                                          </p:spTgt>
                                        </p:tgtEl>
                                        <p:attrNameLst>
                                          <p:attrName>style.visibility</p:attrName>
                                        </p:attrNameLst>
                                      </p:cBhvr>
                                      <p:to>
                                        <p:strVal val="visible"/>
                                      </p:to>
                                    </p:set>
                                    <p:anim calcmode="lin" valueType="num">
                                      <p:cBhvr>
                                        <p:cTn id="14" dur="1000" fill="hold"/>
                                        <p:tgtEl>
                                          <p:spTgt spid="2051">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2051">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2051">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7" dur="1000" fill="hold"/>
                                        <p:tgtEl>
                                          <p:spTgt spid="2051">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autoUpdateAnimBg="0"/>
      <p:bldP spid="2051" grpId="0" build="p" autoUpdateAnimBg="0" advAuto="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Footer Placeholder 4"/>
          <p:cNvSpPr>
            <a:spLocks noGrp="1"/>
          </p:cNvSpPr>
          <p:nvPr>
            <p:ph type="ftr" sz="quarter" idx="11"/>
          </p:nvPr>
        </p:nvSpPr>
        <p:spPr/>
        <p:txBody>
          <a:bodyPr/>
          <a:lstStyle/>
          <a:p>
            <a:r>
              <a:rPr lang="en-US"/>
              <a:t>UNESCO ICTLIP Module 2. Lesson 2</a:t>
            </a:r>
          </a:p>
        </p:txBody>
      </p:sp>
      <p:sp>
        <p:nvSpPr>
          <p:cNvPr id="7" name="Slide Number Placeholder 5"/>
          <p:cNvSpPr>
            <a:spLocks noGrp="1"/>
          </p:cNvSpPr>
          <p:nvPr>
            <p:ph type="sldNum" sz="quarter" idx="12"/>
          </p:nvPr>
        </p:nvSpPr>
        <p:spPr/>
        <p:txBody>
          <a:bodyPr/>
          <a:lstStyle/>
          <a:p>
            <a:fld id="{89DEF50F-D21A-4B18-AD46-3CCF13C4C6BF}" type="slidenum">
              <a:rPr lang="en-US"/>
              <a:pPr/>
              <a:t>10</a:t>
            </a:fld>
            <a:endParaRPr lang="en-US"/>
          </a:p>
        </p:txBody>
      </p:sp>
      <p:sp>
        <p:nvSpPr>
          <p:cNvPr id="11267" name="Rectangle 3"/>
          <p:cNvSpPr>
            <a:spLocks noGrp="1" noChangeArrowheads="1"/>
          </p:cNvSpPr>
          <p:nvPr>
            <p:ph type="body" idx="1"/>
          </p:nvPr>
        </p:nvSpPr>
        <p:spPr>
          <a:xfrm>
            <a:off x="838200" y="1981200"/>
            <a:ext cx="6691313" cy="3962400"/>
          </a:xfrm>
        </p:spPr>
        <p:txBody>
          <a:bodyPr/>
          <a:lstStyle/>
          <a:p>
            <a:r>
              <a:rPr lang="en-US"/>
              <a:t>Choose one library subsystem, e.g. cataloging.  </a:t>
            </a:r>
          </a:p>
          <a:p>
            <a:r>
              <a:rPr lang="en-US"/>
              <a:t>Study the different aspects of your subsystem and take note of your facilities, your procedures and policies, your problems, etc. </a:t>
            </a:r>
          </a:p>
          <a:p>
            <a:r>
              <a:rPr lang="en-US"/>
              <a:t>Write down your findings.</a:t>
            </a:r>
          </a:p>
        </p:txBody>
      </p:sp>
      <p:sp>
        <p:nvSpPr>
          <p:cNvPr id="11268" name="Rectangle 4"/>
          <p:cNvSpPr>
            <a:spLocks noChangeArrowheads="1"/>
          </p:cNvSpPr>
          <p:nvPr/>
        </p:nvSpPr>
        <p:spPr bwMode="auto">
          <a:xfrm>
            <a:off x="2286000" y="533400"/>
            <a:ext cx="3124200" cy="685800"/>
          </a:xfrm>
          <a:prstGeom prst="rect">
            <a:avLst/>
          </a:prstGeom>
          <a:noFill/>
          <a:ln w="9525">
            <a:noFill/>
            <a:miter lim="800000"/>
            <a:headEnd/>
            <a:tailEnd/>
          </a:ln>
          <a:effectLst/>
        </p:spPr>
        <p:txBody>
          <a:bodyPr lIns="92075" tIns="46038" rIns="92075" bIns="46038" anchor="ctr"/>
          <a:lstStyle/>
          <a:p>
            <a:pPr>
              <a:lnSpc>
                <a:spcPct val="70000"/>
              </a:lnSpc>
            </a:pPr>
            <a:r>
              <a:rPr lang="en-US" sz="4400" b="1">
                <a:solidFill>
                  <a:schemeClr val="tx2"/>
                </a:solidFill>
                <a:latin typeface="Garamond" pitchFamily="18" charset="0"/>
              </a:rPr>
              <a:t>Activity 2-2</a:t>
            </a:r>
            <a:endParaRPr lang="en-US" sz="4400">
              <a:solidFill>
                <a:schemeClr val="tx2"/>
              </a:solidFill>
              <a:latin typeface="Garamond" pitchFamily="18" charset="0"/>
            </a:endParaRPr>
          </a:p>
        </p:txBody>
      </p:sp>
      <p:pic>
        <p:nvPicPr>
          <p:cNvPr id="11269" name="Picture 5" descr="C:\unesco\mod1\activity.gif"/>
          <p:cNvPicPr>
            <a:picLocks noChangeAspect="1" noChangeArrowheads="1"/>
          </p:cNvPicPr>
          <p:nvPr/>
        </p:nvPicPr>
        <p:blipFill>
          <a:blip r:embed="rId2"/>
          <a:srcRect/>
          <a:stretch>
            <a:fillRect/>
          </a:stretch>
        </p:blipFill>
        <p:spPr bwMode="auto">
          <a:xfrm>
            <a:off x="838200" y="381000"/>
            <a:ext cx="914400" cy="776288"/>
          </a:xfrm>
          <a:prstGeom prst="rect">
            <a:avLst/>
          </a:prstGeom>
          <a:noFill/>
        </p:spPr>
      </p:pic>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additive="base">
                                        <p:cTn id="7" dur="500" fill="hold"/>
                                        <p:tgtEl>
                                          <p:spTgt spid="1126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12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1267">
                                            <p:txEl>
                                              <p:pRg st="1" end="1"/>
                                            </p:txEl>
                                          </p:spTgt>
                                        </p:tgtEl>
                                        <p:attrNameLst>
                                          <p:attrName>style.visibility</p:attrName>
                                        </p:attrNameLst>
                                      </p:cBhvr>
                                      <p:to>
                                        <p:strVal val="visible"/>
                                      </p:to>
                                    </p:set>
                                    <p:anim calcmode="lin" valueType="num">
                                      <p:cBhvr additive="base">
                                        <p:cTn id="13" dur="500" fill="hold"/>
                                        <p:tgtEl>
                                          <p:spTgt spid="11267">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12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1267">
                                            <p:txEl>
                                              <p:pRg st="2" end="2"/>
                                            </p:txEl>
                                          </p:spTgt>
                                        </p:tgtEl>
                                        <p:attrNameLst>
                                          <p:attrName>style.visibility</p:attrName>
                                        </p:attrNameLst>
                                      </p:cBhvr>
                                      <p:to>
                                        <p:strVal val="visible"/>
                                      </p:to>
                                    </p:set>
                                    <p:anim calcmode="lin" valueType="num">
                                      <p:cBhvr additive="base">
                                        <p:cTn id="19" dur="500" fill="hold"/>
                                        <p:tgtEl>
                                          <p:spTgt spid="11267">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126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Footer Placeholder 4"/>
          <p:cNvSpPr>
            <a:spLocks noGrp="1"/>
          </p:cNvSpPr>
          <p:nvPr>
            <p:ph type="ftr" sz="quarter" idx="11"/>
          </p:nvPr>
        </p:nvSpPr>
        <p:spPr/>
        <p:txBody>
          <a:bodyPr/>
          <a:lstStyle/>
          <a:p>
            <a:r>
              <a:rPr lang="en-US"/>
              <a:t>UNESCO ICTLIP Module 2. Lesson 2</a:t>
            </a:r>
          </a:p>
        </p:txBody>
      </p:sp>
      <p:sp>
        <p:nvSpPr>
          <p:cNvPr id="7" name="Slide Number Placeholder 5"/>
          <p:cNvSpPr>
            <a:spLocks noGrp="1"/>
          </p:cNvSpPr>
          <p:nvPr>
            <p:ph type="sldNum" sz="quarter" idx="12"/>
          </p:nvPr>
        </p:nvSpPr>
        <p:spPr/>
        <p:txBody>
          <a:bodyPr/>
          <a:lstStyle/>
          <a:p>
            <a:fld id="{A6D85952-15F1-4689-AB06-1039A427BA9F}" type="slidenum">
              <a:rPr lang="en-US"/>
              <a:pPr/>
              <a:t>11</a:t>
            </a:fld>
            <a:endParaRPr lang="en-US"/>
          </a:p>
        </p:txBody>
      </p:sp>
      <p:sp>
        <p:nvSpPr>
          <p:cNvPr id="12290" name="Rectangle 2"/>
          <p:cNvSpPr>
            <a:spLocks noGrp="1" noChangeArrowheads="1"/>
          </p:cNvSpPr>
          <p:nvPr>
            <p:ph type="title"/>
          </p:nvPr>
        </p:nvSpPr>
        <p:spPr>
          <a:xfrm>
            <a:off x="838200" y="381000"/>
            <a:ext cx="7543800" cy="1219200"/>
          </a:xfrm>
        </p:spPr>
        <p:txBody>
          <a:bodyPr/>
          <a:lstStyle/>
          <a:p>
            <a:r>
              <a:rPr lang="en-US"/>
              <a:t>How do you determine your requirements?</a:t>
            </a:r>
            <a:endParaRPr lang="en-US" b="0"/>
          </a:p>
        </p:txBody>
      </p:sp>
      <p:sp>
        <p:nvSpPr>
          <p:cNvPr id="12291" name="Rectangle 3"/>
          <p:cNvSpPr>
            <a:spLocks noGrp="1" noChangeArrowheads="1"/>
          </p:cNvSpPr>
          <p:nvPr>
            <p:ph type="body" idx="1"/>
          </p:nvPr>
        </p:nvSpPr>
        <p:spPr>
          <a:xfrm>
            <a:off x="914400" y="2438400"/>
            <a:ext cx="7391400" cy="1524000"/>
          </a:xfrm>
        </p:spPr>
        <p:txBody>
          <a:bodyPr/>
          <a:lstStyle/>
          <a:p>
            <a:pPr marL="0" indent="0">
              <a:lnSpc>
                <a:spcPct val="90000"/>
              </a:lnSpc>
              <a:buFont typeface="Monotype Sorts" charset="2"/>
              <a:buNone/>
            </a:pPr>
            <a:r>
              <a:rPr lang="en-US"/>
              <a:t>By comparing the actual status with the objectives of the project, the systems requirements can be determined.  </a:t>
            </a:r>
            <a:endParaRPr lang="en-US" b="1"/>
          </a:p>
        </p:txBody>
      </p:sp>
      <p:pic>
        <p:nvPicPr>
          <p:cNvPr id="12292" name="Picture 4" descr="C:\Program Files\Microsoft Office\Clipart\Popular\SCALES.WMF"/>
          <p:cNvPicPr>
            <a:picLocks noChangeAspect="1" noChangeArrowheads="1"/>
          </p:cNvPicPr>
          <p:nvPr/>
        </p:nvPicPr>
        <p:blipFill>
          <a:blip r:embed="rId2"/>
          <a:srcRect/>
          <a:stretch>
            <a:fillRect/>
          </a:stretch>
        </p:blipFill>
        <p:spPr bwMode="auto">
          <a:xfrm>
            <a:off x="5410200" y="4419600"/>
            <a:ext cx="2533650" cy="1865313"/>
          </a:xfrm>
          <a:prstGeom prst="rect">
            <a:avLst/>
          </a:prstGeom>
          <a:noFill/>
        </p:spPr>
      </p:pic>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additive="base">
                                        <p:cTn id="7" dur="5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291">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Footer Placeholder 4"/>
          <p:cNvSpPr>
            <a:spLocks noGrp="1"/>
          </p:cNvSpPr>
          <p:nvPr>
            <p:ph type="ftr" sz="quarter" idx="11"/>
          </p:nvPr>
        </p:nvSpPr>
        <p:spPr/>
        <p:txBody>
          <a:bodyPr/>
          <a:lstStyle/>
          <a:p>
            <a:r>
              <a:rPr lang="en-US"/>
              <a:t>UNESCO ICTLIP Module 2. Lesson 2</a:t>
            </a:r>
          </a:p>
        </p:txBody>
      </p:sp>
      <p:sp>
        <p:nvSpPr>
          <p:cNvPr id="7" name="Slide Number Placeholder 5"/>
          <p:cNvSpPr>
            <a:spLocks noGrp="1"/>
          </p:cNvSpPr>
          <p:nvPr>
            <p:ph type="sldNum" sz="quarter" idx="12"/>
          </p:nvPr>
        </p:nvSpPr>
        <p:spPr/>
        <p:txBody>
          <a:bodyPr/>
          <a:lstStyle/>
          <a:p>
            <a:fld id="{C652ED3D-ECD9-445F-8052-0416289BDBB2}" type="slidenum">
              <a:rPr lang="en-US"/>
              <a:pPr/>
              <a:t>12</a:t>
            </a:fld>
            <a:endParaRPr lang="en-US"/>
          </a:p>
        </p:txBody>
      </p:sp>
      <p:sp>
        <p:nvSpPr>
          <p:cNvPr id="13315" name="Rectangle 3"/>
          <p:cNvSpPr>
            <a:spLocks noGrp="1" noChangeArrowheads="1"/>
          </p:cNvSpPr>
          <p:nvPr>
            <p:ph type="body" idx="1"/>
          </p:nvPr>
        </p:nvSpPr>
        <p:spPr>
          <a:xfrm>
            <a:off x="609600" y="1143000"/>
            <a:ext cx="7924800" cy="5257800"/>
          </a:xfrm>
        </p:spPr>
        <p:txBody>
          <a:bodyPr/>
          <a:lstStyle/>
          <a:p>
            <a:pPr marL="0" indent="0">
              <a:lnSpc>
                <a:spcPct val="90000"/>
              </a:lnSpc>
              <a:buFont typeface="Monotype Sorts" charset="2"/>
              <a:buNone/>
            </a:pPr>
            <a:r>
              <a:rPr lang="en-US"/>
              <a:t>Examine your</a:t>
            </a:r>
            <a:r>
              <a:rPr lang="en-US" b="1"/>
              <a:t> </a:t>
            </a:r>
            <a:r>
              <a:rPr lang="en-US"/>
              <a:t>card catalog.</a:t>
            </a:r>
            <a:r>
              <a:rPr lang="en-US" sz="2800"/>
              <a:t> </a:t>
            </a:r>
          </a:p>
          <a:p>
            <a:pPr marL="447675" lvl="1" indent="-279400">
              <a:lnSpc>
                <a:spcPct val="130000"/>
              </a:lnSpc>
            </a:pPr>
            <a:r>
              <a:rPr lang="en-US" sz="3200"/>
              <a:t>How are you going to convert your card catalog into an electronic catalog? </a:t>
            </a:r>
          </a:p>
          <a:p>
            <a:pPr marL="447675" lvl="1" indent="-279400">
              <a:lnSpc>
                <a:spcPct val="130000"/>
              </a:lnSpc>
            </a:pPr>
            <a:r>
              <a:rPr lang="en-US" sz="3200"/>
              <a:t>What will you need? </a:t>
            </a:r>
          </a:p>
          <a:p>
            <a:pPr marL="447675" lvl="1" indent="-279400">
              <a:lnSpc>
                <a:spcPct val="130000"/>
              </a:lnSpc>
            </a:pPr>
            <a:r>
              <a:rPr lang="en-US" sz="3200"/>
              <a:t>What is your target date for completion? </a:t>
            </a:r>
          </a:p>
          <a:p>
            <a:pPr marL="447675" lvl="1" indent="-279400">
              <a:lnSpc>
                <a:spcPct val="130000"/>
              </a:lnSpc>
            </a:pPr>
            <a:r>
              <a:rPr lang="en-US" sz="3200"/>
              <a:t>Prepare your specifications for hardware, software and staff based on the objectives for the data conversion.</a:t>
            </a:r>
          </a:p>
        </p:txBody>
      </p:sp>
      <p:sp>
        <p:nvSpPr>
          <p:cNvPr id="13317" name="Rectangle 5"/>
          <p:cNvSpPr>
            <a:spLocks noGrp="1" noChangeArrowheads="1"/>
          </p:cNvSpPr>
          <p:nvPr>
            <p:ph type="title"/>
          </p:nvPr>
        </p:nvSpPr>
        <p:spPr>
          <a:xfrm>
            <a:off x="2286000" y="533400"/>
            <a:ext cx="3124200" cy="685800"/>
          </a:xfrm>
          <a:noFill/>
          <a:ln/>
        </p:spPr>
        <p:txBody>
          <a:bodyPr/>
          <a:lstStyle/>
          <a:p>
            <a:r>
              <a:rPr lang="en-US"/>
              <a:t>Activity 2-3</a:t>
            </a:r>
            <a:endParaRPr lang="en-US" b="0"/>
          </a:p>
        </p:txBody>
      </p:sp>
      <p:pic>
        <p:nvPicPr>
          <p:cNvPr id="13318" name="Picture 6" descr="C:\unesco\mod1\activity.gif"/>
          <p:cNvPicPr>
            <a:picLocks noChangeAspect="1" noChangeArrowheads="1"/>
          </p:cNvPicPr>
          <p:nvPr/>
        </p:nvPicPr>
        <p:blipFill>
          <a:blip r:embed="rId2"/>
          <a:srcRect/>
          <a:stretch>
            <a:fillRect/>
          </a:stretch>
        </p:blipFill>
        <p:spPr bwMode="auto">
          <a:xfrm>
            <a:off x="838200" y="381000"/>
            <a:ext cx="914400" cy="776288"/>
          </a:xfrm>
          <a:prstGeom prst="rect">
            <a:avLst/>
          </a:prstGeom>
          <a:noFill/>
        </p:spPr>
      </p:pic>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box(in)">
                                      <p:cBhvr>
                                        <p:cTn id="7" dur="500"/>
                                        <p:tgtEl>
                                          <p:spTgt spid="13315">
                                            <p:txEl>
                                              <p:pRg st="0" end="0"/>
                                            </p:txEl>
                                          </p:spTgt>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3315">
                                            <p:txEl>
                                              <p:pRg st="1" end="1"/>
                                            </p:txEl>
                                          </p:spTgt>
                                        </p:tgtEl>
                                        <p:attrNameLst>
                                          <p:attrName>style.visibility</p:attrName>
                                        </p:attrNameLst>
                                      </p:cBhvr>
                                      <p:to>
                                        <p:strVal val="visible"/>
                                      </p:to>
                                    </p:set>
                                    <p:animEffect transition="in" filter="box(in)">
                                      <p:cBhvr>
                                        <p:cTn id="10" dur="500"/>
                                        <p:tgtEl>
                                          <p:spTgt spid="13315">
                                            <p:txEl>
                                              <p:pRg st="1" end="1"/>
                                            </p:txEl>
                                          </p:spTgt>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3315">
                                            <p:txEl>
                                              <p:pRg st="2" end="2"/>
                                            </p:txEl>
                                          </p:spTgt>
                                        </p:tgtEl>
                                        <p:attrNameLst>
                                          <p:attrName>style.visibility</p:attrName>
                                        </p:attrNameLst>
                                      </p:cBhvr>
                                      <p:to>
                                        <p:strVal val="visible"/>
                                      </p:to>
                                    </p:set>
                                    <p:animEffect transition="in" filter="box(in)">
                                      <p:cBhvr>
                                        <p:cTn id="13" dur="500"/>
                                        <p:tgtEl>
                                          <p:spTgt spid="13315">
                                            <p:txEl>
                                              <p:pRg st="2" end="2"/>
                                            </p:txEl>
                                          </p:spTgt>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13315">
                                            <p:txEl>
                                              <p:pRg st="3" end="3"/>
                                            </p:txEl>
                                          </p:spTgt>
                                        </p:tgtEl>
                                        <p:attrNameLst>
                                          <p:attrName>style.visibility</p:attrName>
                                        </p:attrNameLst>
                                      </p:cBhvr>
                                      <p:to>
                                        <p:strVal val="visible"/>
                                      </p:to>
                                    </p:set>
                                    <p:animEffect transition="in" filter="box(in)">
                                      <p:cBhvr>
                                        <p:cTn id="16" dur="500"/>
                                        <p:tgtEl>
                                          <p:spTgt spid="13315">
                                            <p:txEl>
                                              <p:pRg st="3" end="3"/>
                                            </p:txEl>
                                          </p:spTgt>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13315">
                                            <p:txEl>
                                              <p:pRg st="4" end="4"/>
                                            </p:txEl>
                                          </p:spTgt>
                                        </p:tgtEl>
                                        <p:attrNameLst>
                                          <p:attrName>style.visibility</p:attrName>
                                        </p:attrNameLst>
                                      </p:cBhvr>
                                      <p:to>
                                        <p:strVal val="visible"/>
                                      </p:to>
                                    </p:set>
                                    <p:animEffect transition="in" filter="box(in)">
                                      <p:cBhvr>
                                        <p:cTn id="19" dur="500"/>
                                        <p:tgtEl>
                                          <p:spTgt spid="1331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UNESCO ICTLIP Module 2. Lesson 2</a:t>
            </a:r>
          </a:p>
        </p:txBody>
      </p:sp>
      <p:sp>
        <p:nvSpPr>
          <p:cNvPr id="6" name="Slide Number Placeholder 5"/>
          <p:cNvSpPr>
            <a:spLocks noGrp="1"/>
          </p:cNvSpPr>
          <p:nvPr>
            <p:ph type="sldNum" sz="quarter" idx="12"/>
          </p:nvPr>
        </p:nvSpPr>
        <p:spPr/>
        <p:txBody>
          <a:bodyPr/>
          <a:lstStyle/>
          <a:p>
            <a:fld id="{8961C609-B387-411C-ACA1-4AC6814B56BD}" type="slidenum">
              <a:rPr lang="en-US"/>
              <a:pPr/>
              <a:t>13</a:t>
            </a:fld>
            <a:endParaRPr lang="en-US"/>
          </a:p>
        </p:txBody>
      </p:sp>
      <p:sp>
        <p:nvSpPr>
          <p:cNvPr id="14338" name="Rectangle 2"/>
          <p:cNvSpPr>
            <a:spLocks noGrp="1" noChangeArrowheads="1"/>
          </p:cNvSpPr>
          <p:nvPr>
            <p:ph type="title"/>
          </p:nvPr>
        </p:nvSpPr>
        <p:spPr>
          <a:xfrm>
            <a:off x="990600" y="0"/>
            <a:ext cx="7467600" cy="1143000"/>
          </a:xfrm>
        </p:spPr>
        <p:txBody>
          <a:bodyPr/>
          <a:lstStyle/>
          <a:p>
            <a:r>
              <a:rPr lang="en-US"/>
              <a:t>Feasibility study</a:t>
            </a:r>
            <a:endParaRPr lang="en-US" b="0"/>
          </a:p>
        </p:txBody>
      </p:sp>
      <p:sp>
        <p:nvSpPr>
          <p:cNvPr id="14339" name="Rectangle 3"/>
          <p:cNvSpPr>
            <a:spLocks noGrp="1" noChangeArrowheads="1"/>
          </p:cNvSpPr>
          <p:nvPr>
            <p:ph type="body" idx="1"/>
          </p:nvPr>
        </p:nvSpPr>
        <p:spPr>
          <a:xfrm>
            <a:off x="838200" y="1066800"/>
            <a:ext cx="7543800" cy="4953000"/>
          </a:xfrm>
        </p:spPr>
        <p:txBody>
          <a:bodyPr/>
          <a:lstStyle/>
          <a:p>
            <a:pPr marL="392113" indent="-392113">
              <a:lnSpc>
                <a:spcPct val="90000"/>
              </a:lnSpc>
              <a:buFont typeface="Monotype Sorts" charset="2"/>
              <a:buNone/>
            </a:pPr>
            <a:r>
              <a:rPr lang="en-US" sz="2800"/>
              <a:t>	</a:t>
            </a:r>
            <a:r>
              <a:rPr lang="en-US"/>
              <a:t>Immediately after the analysis and design for the system has been completed, a feasibility study must be conducted. It is designed to answer:</a:t>
            </a:r>
          </a:p>
          <a:p>
            <a:pPr marL="792163" lvl="1">
              <a:lnSpc>
                <a:spcPct val="90000"/>
              </a:lnSpc>
            </a:pPr>
            <a:r>
              <a:rPr lang="en-US" sz="3200"/>
              <a:t>Is the proposed system possible? </a:t>
            </a:r>
          </a:p>
          <a:p>
            <a:pPr marL="792163" lvl="1">
              <a:lnSpc>
                <a:spcPct val="90000"/>
              </a:lnSpc>
            </a:pPr>
            <a:r>
              <a:rPr lang="en-US" sz="3200"/>
              <a:t>Is it necessary?  </a:t>
            </a:r>
          </a:p>
          <a:p>
            <a:pPr marL="792163" lvl="1">
              <a:lnSpc>
                <a:spcPct val="90000"/>
              </a:lnSpc>
            </a:pPr>
            <a:r>
              <a:rPr lang="en-US" sz="3200"/>
              <a:t>What other options are available? </a:t>
            </a:r>
          </a:p>
          <a:p>
            <a:pPr marL="792163" lvl="1">
              <a:lnSpc>
                <a:spcPct val="90000"/>
              </a:lnSpc>
            </a:pPr>
            <a:r>
              <a:rPr lang="en-US" sz="3200"/>
              <a:t>Is it affordable? </a:t>
            </a:r>
          </a:p>
          <a:p>
            <a:pPr marL="392113" indent="-392113">
              <a:lnSpc>
                <a:spcPct val="90000"/>
              </a:lnSpc>
              <a:buFont typeface="Monotype Sorts" charset="2"/>
              <a:buNone/>
            </a:pPr>
            <a:r>
              <a:rPr lang="en-US" sz="2800"/>
              <a:t>	</a:t>
            </a:r>
            <a:r>
              <a:rPr lang="en-US"/>
              <a:t>The end product of a feasibility study is a report to management.</a:t>
            </a:r>
            <a:r>
              <a:rPr lang="en-US" sz="2800"/>
              <a:t> </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additive="base">
                                        <p:cTn id="7" dur="500" fill="hold"/>
                                        <p:tgtEl>
                                          <p:spTgt spid="143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43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4339">
                                            <p:txEl>
                                              <p:pRg st="1" end="1"/>
                                            </p:txEl>
                                          </p:spTgt>
                                        </p:tgtEl>
                                        <p:attrNameLst>
                                          <p:attrName>style.visibility</p:attrName>
                                        </p:attrNameLst>
                                      </p:cBhvr>
                                      <p:to>
                                        <p:strVal val="visible"/>
                                      </p:to>
                                    </p:set>
                                    <p:anim calcmode="lin" valueType="num">
                                      <p:cBhvr additive="base">
                                        <p:cTn id="13" dur="500" fill="hold"/>
                                        <p:tgtEl>
                                          <p:spTgt spid="143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43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4339">
                                            <p:txEl>
                                              <p:pRg st="2" end="2"/>
                                            </p:txEl>
                                          </p:spTgt>
                                        </p:tgtEl>
                                        <p:attrNameLst>
                                          <p:attrName>style.visibility</p:attrName>
                                        </p:attrNameLst>
                                      </p:cBhvr>
                                      <p:to>
                                        <p:strVal val="visible"/>
                                      </p:to>
                                    </p:set>
                                    <p:anim calcmode="lin" valueType="num">
                                      <p:cBhvr additive="base">
                                        <p:cTn id="19" dur="500" fill="hold"/>
                                        <p:tgtEl>
                                          <p:spTgt spid="143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43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4339">
                                            <p:txEl>
                                              <p:pRg st="3" end="3"/>
                                            </p:txEl>
                                          </p:spTgt>
                                        </p:tgtEl>
                                        <p:attrNameLst>
                                          <p:attrName>style.visibility</p:attrName>
                                        </p:attrNameLst>
                                      </p:cBhvr>
                                      <p:to>
                                        <p:strVal val="visible"/>
                                      </p:to>
                                    </p:set>
                                    <p:anim calcmode="lin" valueType="num">
                                      <p:cBhvr additive="base">
                                        <p:cTn id="25" dur="500" fill="hold"/>
                                        <p:tgtEl>
                                          <p:spTgt spid="1433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433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4339">
                                            <p:txEl>
                                              <p:pRg st="4" end="4"/>
                                            </p:txEl>
                                          </p:spTgt>
                                        </p:tgtEl>
                                        <p:attrNameLst>
                                          <p:attrName>style.visibility</p:attrName>
                                        </p:attrNameLst>
                                      </p:cBhvr>
                                      <p:to>
                                        <p:strVal val="visible"/>
                                      </p:to>
                                    </p:set>
                                    <p:anim calcmode="lin" valueType="num">
                                      <p:cBhvr additive="base">
                                        <p:cTn id="31" dur="500" fill="hold"/>
                                        <p:tgtEl>
                                          <p:spTgt spid="1433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433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4339">
                                            <p:txEl>
                                              <p:pRg st="5" end="5"/>
                                            </p:txEl>
                                          </p:spTgt>
                                        </p:tgtEl>
                                        <p:attrNameLst>
                                          <p:attrName>style.visibility</p:attrName>
                                        </p:attrNameLst>
                                      </p:cBhvr>
                                      <p:to>
                                        <p:strVal val="visible"/>
                                      </p:to>
                                    </p:set>
                                    <p:anim calcmode="lin" valueType="num">
                                      <p:cBhvr additive="base">
                                        <p:cTn id="37" dur="500" fill="hold"/>
                                        <p:tgtEl>
                                          <p:spTgt spid="1433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433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bldLvl="2"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Footer Placeholder 4"/>
          <p:cNvSpPr>
            <a:spLocks noGrp="1"/>
          </p:cNvSpPr>
          <p:nvPr>
            <p:ph type="ftr" sz="quarter" idx="11"/>
          </p:nvPr>
        </p:nvSpPr>
        <p:spPr/>
        <p:txBody>
          <a:bodyPr/>
          <a:lstStyle/>
          <a:p>
            <a:r>
              <a:rPr lang="en-US"/>
              <a:t>UNESCO ICTLIP Module 2. Lesson 2</a:t>
            </a:r>
          </a:p>
        </p:txBody>
      </p:sp>
      <p:sp>
        <p:nvSpPr>
          <p:cNvPr id="7" name="Slide Number Placeholder 5"/>
          <p:cNvSpPr>
            <a:spLocks noGrp="1"/>
          </p:cNvSpPr>
          <p:nvPr>
            <p:ph type="sldNum" sz="quarter" idx="12"/>
          </p:nvPr>
        </p:nvSpPr>
        <p:spPr/>
        <p:txBody>
          <a:bodyPr/>
          <a:lstStyle/>
          <a:p>
            <a:fld id="{37588299-211E-49F5-BFCF-548BE1C4FA66}" type="slidenum">
              <a:rPr lang="en-US"/>
              <a:pPr/>
              <a:t>14</a:t>
            </a:fld>
            <a:endParaRPr lang="en-US"/>
          </a:p>
        </p:txBody>
      </p:sp>
      <p:sp>
        <p:nvSpPr>
          <p:cNvPr id="15363" name="Rectangle 3"/>
          <p:cNvSpPr>
            <a:spLocks noGrp="1" noChangeArrowheads="1"/>
          </p:cNvSpPr>
          <p:nvPr>
            <p:ph type="body" idx="1"/>
          </p:nvPr>
        </p:nvSpPr>
        <p:spPr>
          <a:xfrm>
            <a:off x="457200" y="1066800"/>
            <a:ext cx="8077200" cy="5486400"/>
          </a:xfrm>
        </p:spPr>
        <p:txBody>
          <a:bodyPr/>
          <a:lstStyle/>
          <a:p>
            <a:pPr>
              <a:lnSpc>
                <a:spcPct val="90000"/>
              </a:lnSpc>
              <a:buFont typeface="Monotype Sorts" charset="2"/>
              <a:buNone/>
            </a:pPr>
            <a:r>
              <a:rPr lang="en-US" sz="3600"/>
              <a:t>Prepare a feasibility study for the data conversion.</a:t>
            </a:r>
            <a:r>
              <a:rPr lang="en-US" sz="3600" b="1"/>
              <a:t> </a:t>
            </a:r>
          </a:p>
          <a:p>
            <a:pPr>
              <a:lnSpc>
                <a:spcPct val="90000"/>
              </a:lnSpc>
            </a:pPr>
            <a:r>
              <a:rPr lang="en-US"/>
              <a:t>Set a target date</a:t>
            </a:r>
          </a:p>
          <a:p>
            <a:pPr>
              <a:lnSpc>
                <a:spcPct val="90000"/>
              </a:lnSpc>
            </a:pPr>
            <a:r>
              <a:rPr lang="en-US"/>
              <a:t>Determine how much time you will need to convert all your catalog records if you have only one staff doing it.</a:t>
            </a:r>
          </a:p>
          <a:p>
            <a:pPr>
              <a:lnSpc>
                <a:spcPct val="90000"/>
              </a:lnSpc>
            </a:pPr>
            <a:r>
              <a:rPr lang="en-US"/>
              <a:t>Adjust the number of staff, hardware, software, to meet target</a:t>
            </a:r>
          </a:p>
          <a:p>
            <a:pPr>
              <a:lnSpc>
                <a:spcPct val="90000"/>
              </a:lnSpc>
            </a:pPr>
            <a:r>
              <a:rPr lang="en-US"/>
              <a:t>Calculate the cost.</a:t>
            </a:r>
          </a:p>
          <a:p>
            <a:pPr>
              <a:lnSpc>
                <a:spcPct val="90000"/>
              </a:lnSpc>
              <a:buFont typeface="Monotype Sorts" charset="2"/>
              <a:buNone/>
            </a:pPr>
            <a:endParaRPr lang="en-US" sz="1200"/>
          </a:p>
          <a:p>
            <a:pPr>
              <a:lnSpc>
                <a:spcPct val="90000"/>
              </a:lnSpc>
              <a:buFont typeface="Monotype Sorts" charset="2"/>
              <a:buNone/>
            </a:pPr>
            <a:r>
              <a:rPr lang="en-US" sz="3600"/>
              <a:t>Is it feasible?</a:t>
            </a:r>
          </a:p>
        </p:txBody>
      </p:sp>
      <p:sp>
        <p:nvSpPr>
          <p:cNvPr id="15365" name="Rectangle 5"/>
          <p:cNvSpPr>
            <a:spLocks noChangeArrowheads="1"/>
          </p:cNvSpPr>
          <p:nvPr/>
        </p:nvSpPr>
        <p:spPr bwMode="auto">
          <a:xfrm>
            <a:off x="2286000" y="533400"/>
            <a:ext cx="3124200" cy="685800"/>
          </a:xfrm>
          <a:prstGeom prst="rect">
            <a:avLst/>
          </a:prstGeom>
          <a:noFill/>
          <a:ln w="9525">
            <a:noFill/>
            <a:miter lim="800000"/>
            <a:headEnd/>
            <a:tailEnd/>
          </a:ln>
          <a:effectLst/>
        </p:spPr>
        <p:txBody>
          <a:bodyPr lIns="92075" tIns="46038" rIns="92075" bIns="46038" anchor="ctr"/>
          <a:lstStyle/>
          <a:p>
            <a:pPr>
              <a:lnSpc>
                <a:spcPct val="70000"/>
              </a:lnSpc>
            </a:pPr>
            <a:r>
              <a:rPr lang="en-US" sz="4400" b="1">
                <a:solidFill>
                  <a:schemeClr val="tx2"/>
                </a:solidFill>
                <a:latin typeface="Garamond" pitchFamily="18" charset="0"/>
              </a:rPr>
              <a:t>Activity 2-4</a:t>
            </a:r>
            <a:endParaRPr lang="en-US" sz="4400">
              <a:solidFill>
                <a:schemeClr val="tx2"/>
              </a:solidFill>
              <a:latin typeface="Garamond" pitchFamily="18" charset="0"/>
            </a:endParaRPr>
          </a:p>
        </p:txBody>
      </p:sp>
      <p:pic>
        <p:nvPicPr>
          <p:cNvPr id="15366" name="Picture 6" descr="C:\unesco\mod1\activity.gif"/>
          <p:cNvPicPr>
            <a:picLocks noChangeAspect="1" noChangeArrowheads="1"/>
          </p:cNvPicPr>
          <p:nvPr/>
        </p:nvPicPr>
        <p:blipFill>
          <a:blip r:embed="rId2"/>
          <a:srcRect/>
          <a:stretch>
            <a:fillRect/>
          </a:stretch>
        </p:blipFill>
        <p:spPr bwMode="auto">
          <a:xfrm>
            <a:off x="838200" y="381000"/>
            <a:ext cx="914400" cy="776288"/>
          </a:xfrm>
          <a:prstGeom prst="rect">
            <a:avLst/>
          </a:prstGeom>
          <a:noFill/>
        </p:spPr>
      </p:pic>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checkerboard(down)">
                                      <p:cBhvr>
                                        <p:cTn id="7" dur="500"/>
                                        <p:tgtEl>
                                          <p:spTgt spid="153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5" fill="hold" grpId="0" nodeType="clickEffect">
                                  <p:stCondLst>
                                    <p:cond delay="0"/>
                                  </p:stCondLst>
                                  <p:childTnLst>
                                    <p:set>
                                      <p:cBhvr>
                                        <p:cTn id="11" dur="1" fill="hold">
                                          <p:stCondLst>
                                            <p:cond delay="0"/>
                                          </p:stCondLst>
                                        </p:cTn>
                                        <p:tgtEl>
                                          <p:spTgt spid="15363">
                                            <p:txEl>
                                              <p:pRg st="1" end="1"/>
                                            </p:txEl>
                                          </p:spTgt>
                                        </p:tgtEl>
                                        <p:attrNameLst>
                                          <p:attrName>style.visibility</p:attrName>
                                        </p:attrNameLst>
                                      </p:cBhvr>
                                      <p:to>
                                        <p:strVal val="visible"/>
                                      </p:to>
                                    </p:set>
                                    <p:animEffect transition="in" filter="checkerboard(down)">
                                      <p:cBhvr>
                                        <p:cTn id="12" dur="500"/>
                                        <p:tgtEl>
                                          <p:spTgt spid="1536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5" fill="hold" grpId="0" nodeType="clickEffect">
                                  <p:stCondLst>
                                    <p:cond delay="0"/>
                                  </p:stCondLst>
                                  <p:childTnLst>
                                    <p:set>
                                      <p:cBhvr>
                                        <p:cTn id="16" dur="1" fill="hold">
                                          <p:stCondLst>
                                            <p:cond delay="0"/>
                                          </p:stCondLst>
                                        </p:cTn>
                                        <p:tgtEl>
                                          <p:spTgt spid="15363">
                                            <p:txEl>
                                              <p:pRg st="2" end="2"/>
                                            </p:txEl>
                                          </p:spTgt>
                                        </p:tgtEl>
                                        <p:attrNameLst>
                                          <p:attrName>style.visibility</p:attrName>
                                        </p:attrNameLst>
                                      </p:cBhvr>
                                      <p:to>
                                        <p:strVal val="visible"/>
                                      </p:to>
                                    </p:set>
                                    <p:animEffect transition="in" filter="checkerboard(down)">
                                      <p:cBhvr>
                                        <p:cTn id="17" dur="500"/>
                                        <p:tgtEl>
                                          <p:spTgt spid="1536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5" fill="hold" grpId="0" nodeType="clickEffect">
                                  <p:stCondLst>
                                    <p:cond delay="0"/>
                                  </p:stCondLst>
                                  <p:childTnLst>
                                    <p:set>
                                      <p:cBhvr>
                                        <p:cTn id="21" dur="1" fill="hold">
                                          <p:stCondLst>
                                            <p:cond delay="0"/>
                                          </p:stCondLst>
                                        </p:cTn>
                                        <p:tgtEl>
                                          <p:spTgt spid="15363">
                                            <p:txEl>
                                              <p:pRg st="3" end="3"/>
                                            </p:txEl>
                                          </p:spTgt>
                                        </p:tgtEl>
                                        <p:attrNameLst>
                                          <p:attrName>style.visibility</p:attrName>
                                        </p:attrNameLst>
                                      </p:cBhvr>
                                      <p:to>
                                        <p:strVal val="visible"/>
                                      </p:to>
                                    </p:set>
                                    <p:animEffect transition="in" filter="checkerboard(down)">
                                      <p:cBhvr>
                                        <p:cTn id="22" dur="500"/>
                                        <p:tgtEl>
                                          <p:spTgt spid="1536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5" fill="hold" grpId="0" nodeType="clickEffect">
                                  <p:stCondLst>
                                    <p:cond delay="0"/>
                                  </p:stCondLst>
                                  <p:childTnLst>
                                    <p:set>
                                      <p:cBhvr>
                                        <p:cTn id="26" dur="1" fill="hold">
                                          <p:stCondLst>
                                            <p:cond delay="0"/>
                                          </p:stCondLst>
                                        </p:cTn>
                                        <p:tgtEl>
                                          <p:spTgt spid="15363">
                                            <p:txEl>
                                              <p:pRg st="4" end="4"/>
                                            </p:txEl>
                                          </p:spTgt>
                                        </p:tgtEl>
                                        <p:attrNameLst>
                                          <p:attrName>style.visibility</p:attrName>
                                        </p:attrNameLst>
                                      </p:cBhvr>
                                      <p:to>
                                        <p:strVal val="visible"/>
                                      </p:to>
                                    </p:set>
                                    <p:animEffect transition="in" filter="checkerboard(down)">
                                      <p:cBhvr>
                                        <p:cTn id="27" dur="500"/>
                                        <p:tgtEl>
                                          <p:spTgt spid="1536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5" fill="hold" grpId="0" nodeType="clickEffect">
                                  <p:stCondLst>
                                    <p:cond delay="0"/>
                                  </p:stCondLst>
                                  <p:childTnLst>
                                    <p:set>
                                      <p:cBhvr>
                                        <p:cTn id="31" dur="1" fill="hold">
                                          <p:stCondLst>
                                            <p:cond delay="0"/>
                                          </p:stCondLst>
                                        </p:cTn>
                                        <p:tgtEl>
                                          <p:spTgt spid="15363">
                                            <p:txEl>
                                              <p:pRg st="6" end="6"/>
                                            </p:txEl>
                                          </p:spTgt>
                                        </p:tgtEl>
                                        <p:attrNameLst>
                                          <p:attrName>style.visibility</p:attrName>
                                        </p:attrNameLst>
                                      </p:cBhvr>
                                      <p:to>
                                        <p:strVal val="visible"/>
                                      </p:to>
                                    </p:set>
                                    <p:animEffect transition="in" filter="checkerboard(down)">
                                      <p:cBhvr>
                                        <p:cTn id="32" dur="500"/>
                                        <p:tgtEl>
                                          <p:spTgt spid="1536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Footer Placeholder 4"/>
          <p:cNvSpPr>
            <a:spLocks noGrp="1"/>
          </p:cNvSpPr>
          <p:nvPr>
            <p:ph type="ftr" sz="quarter" idx="11"/>
          </p:nvPr>
        </p:nvSpPr>
        <p:spPr/>
        <p:txBody>
          <a:bodyPr/>
          <a:lstStyle/>
          <a:p>
            <a:r>
              <a:rPr lang="en-US"/>
              <a:t>UNESCO ICTLIP Module 2. Lesson 2</a:t>
            </a:r>
          </a:p>
        </p:txBody>
      </p:sp>
      <p:sp>
        <p:nvSpPr>
          <p:cNvPr id="7" name="Slide Number Placeholder 5"/>
          <p:cNvSpPr>
            <a:spLocks noGrp="1"/>
          </p:cNvSpPr>
          <p:nvPr>
            <p:ph type="sldNum" sz="quarter" idx="12"/>
          </p:nvPr>
        </p:nvSpPr>
        <p:spPr/>
        <p:txBody>
          <a:bodyPr/>
          <a:lstStyle/>
          <a:p>
            <a:fld id="{8773A185-2B20-4C45-A0F3-AB5D7F60F6F6}" type="slidenum">
              <a:rPr lang="en-US"/>
              <a:pPr/>
              <a:t>15</a:t>
            </a:fld>
            <a:endParaRPr lang="en-US"/>
          </a:p>
        </p:txBody>
      </p:sp>
      <p:sp>
        <p:nvSpPr>
          <p:cNvPr id="16386" name="Rectangle 2"/>
          <p:cNvSpPr>
            <a:spLocks noGrp="1" noChangeArrowheads="1"/>
          </p:cNvSpPr>
          <p:nvPr>
            <p:ph type="title"/>
          </p:nvPr>
        </p:nvSpPr>
        <p:spPr>
          <a:xfrm>
            <a:off x="762000" y="381000"/>
            <a:ext cx="5916613" cy="1066800"/>
          </a:xfrm>
        </p:spPr>
        <p:txBody>
          <a:bodyPr/>
          <a:lstStyle/>
          <a:p>
            <a:r>
              <a:rPr lang="en-US"/>
              <a:t>How do you prepare a technology plan?</a:t>
            </a:r>
            <a:endParaRPr lang="en-US" b="0"/>
          </a:p>
        </p:txBody>
      </p:sp>
      <p:sp>
        <p:nvSpPr>
          <p:cNvPr id="16387" name="Rectangle 3"/>
          <p:cNvSpPr>
            <a:spLocks noGrp="1" noChangeArrowheads="1"/>
          </p:cNvSpPr>
          <p:nvPr>
            <p:ph type="body" idx="1"/>
          </p:nvPr>
        </p:nvSpPr>
        <p:spPr>
          <a:xfrm>
            <a:off x="590550" y="1905000"/>
            <a:ext cx="7962900" cy="3886200"/>
          </a:xfrm>
        </p:spPr>
        <p:txBody>
          <a:bodyPr/>
          <a:lstStyle/>
          <a:p>
            <a:pPr>
              <a:lnSpc>
                <a:spcPct val="110000"/>
              </a:lnSpc>
              <a:buFont typeface="Monotype Sorts" charset="2"/>
              <a:buNone/>
            </a:pPr>
            <a:r>
              <a:rPr lang="en-US" sz="2800"/>
              <a:t>	A technology plan is the document prepared to put the vision, goals and objectives in writing.  It spells out the components of the project in terms of needs to achieve the vision. It is an overall plan for all the components of the project.  It includes the specifications for your system requirements, financial estimates, the action plan  and the time table for the project.</a:t>
            </a:r>
          </a:p>
        </p:txBody>
      </p:sp>
      <p:pic>
        <p:nvPicPr>
          <p:cNvPr id="16388" name="Picture 4" descr="C:\Program Files\Microsoft Office\Clipart\Popular\WHATNOW.WMF"/>
          <p:cNvPicPr>
            <a:picLocks noChangeAspect="1" noChangeArrowheads="1"/>
          </p:cNvPicPr>
          <p:nvPr/>
        </p:nvPicPr>
        <p:blipFill>
          <a:blip r:embed="rId2"/>
          <a:srcRect/>
          <a:stretch>
            <a:fillRect/>
          </a:stretch>
        </p:blipFill>
        <p:spPr bwMode="auto">
          <a:xfrm>
            <a:off x="7239000" y="0"/>
            <a:ext cx="1400175" cy="1752600"/>
          </a:xfrm>
          <a:prstGeom prst="rect">
            <a:avLst/>
          </a:prstGeom>
          <a:noFill/>
        </p:spPr>
      </p:pic>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strips(downRight)">
                                      <p:cBhvr>
                                        <p:cTn id="7" dur="500"/>
                                        <p:tgtEl>
                                          <p:spTgt spid="1638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Footer Placeholder 4"/>
          <p:cNvSpPr>
            <a:spLocks noGrp="1"/>
          </p:cNvSpPr>
          <p:nvPr>
            <p:ph type="ftr" sz="quarter" idx="11"/>
          </p:nvPr>
        </p:nvSpPr>
        <p:spPr/>
        <p:txBody>
          <a:bodyPr/>
          <a:lstStyle/>
          <a:p>
            <a:r>
              <a:rPr lang="en-US"/>
              <a:t>UNESCO ICTLIP Module 2. Lesson 2</a:t>
            </a:r>
          </a:p>
        </p:txBody>
      </p:sp>
      <p:sp>
        <p:nvSpPr>
          <p:cNvPr id="7" name="Slide Number Placeholder 5"/>
          <p:cNvSpPr>
            <a:spLocks noGrp="1"/>
          </p:cNvSpPr>
          <p:nvPr>
            <p:ph type="sldNum" sz="quarter" idx="12"/>
          </p:nvPr>
        </p:nvSpPr>
        <p:spPr/>
        <p:txBody>
          <a:bodyPr/>
          <a:lstStyle/>
          <a:p>
            <a:fld id="{2CEFEB08-CFD8-4967-BF19-979009B1AA94}" type="slidenum">
              <a:rPr lang="en-US"/>
              <a:pPr/>
              <a:t>16</a:t>
            </a:fld>
            <a:endParaRPr lang="en-US"/>
          </a:p>
        </p:txBody>
      </p:sp>
      <p:sp>
        <p:nvSpPr>
          <p:cNvPr id="17411" name="Rectangle 3"/>
          <p:cNvSpPr>
            <a:spLocks noGrp="1" noChangeArrowheads="1"/>
          </p:cNvSpPr>
          <p:nvPr>
            <p:ph type="body" idx="1"/>
          </p:nvPr>
        </p:nvSpPr>
        <p:spPr>
          <a:xfrm>
            <a:off x="1219200" y="2133600"/>
            <a:ext cx="6705600" cy="2667000"/>
          </a:xfrm>
        </p:spPr>
        <p:txBody>
          <a:bodyPr/>
          <a:lstStyle/>
          <a:p>
            <a:pPr marL="114300" lvl="1" indent="0" algn="just">
              <a:buFont typeface="Monotype Sorts" charset="2"/>
              <a:buNone/>
            </a:pPr>
            <a:r>
              <a:rPr lang="en-US" sz="3200"/>
              <a:t>Prepare a technology plan for the data conversion. </a:t>
            </a:r>
          </a:p>
          <a:p>
            <a:pPr marL="114300" lvl="1" indent="0" algn="just">
              <a:buFont typeface="Monotype Sorts" charset="2"/>
              <a:buNone/>
            </a:pPr>
            <a:r>
              <a:rPr lang="en-US" sz="3200"/>
              <a:t>Use the Internet to view some sample plans.</a:t>
            </a:r>
          </a:p>
          <a:p>
            <a:pPr marL="0" indent="0"/>
            <a:endParaRPr lang="en-US"/>
          </a:p>
        </p:txBody>
      </p:sp>
      <p:sp>
        <p:nvSpPr>
          <p:cNvPr id="17416" name="Rectangle 8"/>
          <p:cNvSpPr>
            <a:spLocks noGrp="1" noChangeArrowheads="1"/>
          </p:cNvSpPr>
          <p:nvPr>
            <p:ph type="title"/>
          </p:nvPr>
        </p:nvSpPr>
        <p:spPr>
          <a:xfrm>
            <a:off x="2286000" y="533400"/>
            <a:ext cx="3124200" cy="685800"/>
          </a:xfrm>
          <a:noFill/>
          <a:ln/>
        </p:spPr>
        <p:txBody>
          <a:bodyPr/>
          <a:lstStyle/>
          <a:p>
            <a:r>
              <a:rPr lang="en-US"/>
              <a:t>Activity 2-5</a:t>
            </a:r>
            <a:endParaRPr lang="en-US" b="0"/>
          </a:p>
        </p:txBody>
      </p:sp>
      <p:pic>
        <p:nvPicPr>
          <p:cNvPr id="17417" name="Picture 9" descr="C:\unesco\mod1\activity.gif"/>
          <p:cNvPicPr>
            <a:picLocks noChangeAspect="1" noChangeArrowheads="1"/>
          </p:cNvPicPr>
          <p:nvPr/>
        </p:nvPicPr>
        <p:blipFill>
          <a:blip r:embed="rId2"/>
          <a:srcRect/>
          <a:stretch>
            <a:fillRect/>
          </a:stretch>
        </p:blipFill>
        <p:spPr bwMode="auto">
          <a:xfrm>
            <a:off x="838200" y="381000"/>
            <a:ext cx="914400" cy="776288"/>
          </a:xfrm>
          <a:prstGeom prst="rect">
            <a:avLst/>
          </a:prstGeom>
          <a:noFill/>
        </p:spPr>
      </p:pic>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box(in)">
                                      <p:cBhvr>
                                        <p:cTn id="7" dur="500"/>
                                        <p:tgtEl>
                                          <p:spTgt spid="17411">
                                            <p:txEl>
                                              <p:pRg st="0" end="0"/>
                                            </p:txEl>
                                          </p:spTgt>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7411">
                                            <p:txEl>
                                              <p:pRg st="1" end="1"/>
                                            </p:txEl>
                                          </p:spTgt>
                                        </p:tgtEl>
                                        <p:attrNameLst>
                                          <p:attrName>style.visibility</p:attrName>
                                        </p:attrNameLst>
                                      </p:cBhvr>
                                      <p:to>
                                        <p:strVal val="visible"/>
                                      </p:to>
                                    </p:set>
                                    <p:animEffect transition="in" filter="box(in)">
                                      <p:cBhvr>
                                        <p:cTn id="10" dur="500"/>
                                        <p:tgtEl>
                                          <p:spTgt spid="174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UNESCO ICTLIP Module 2. Lesson 2</a:t>
            </a:r>
          </a:p>
        </p:txBody>
      </p:sp>
      <p:sp>
        <p:nvSpPr>
          <p:cNvPr id="6" name="Slide Number Placeholder 5"/>
          <p:cNvSpPr>
            <a:spLocks noGrp="1"/>
          </p:cNvSpPr>
          <p:nvPr>
            <p:ph type="sldNum" sz="quarter" idx="12"/>
          </p:nvPr>
        </p:nvSpPr>
        <p:spPr/>
        <p:txBody>
          <a:bodyPr/>
          <a:lstStyle/>
          <a:p>
            <a:fld id="{0F46E38C-A395-4FFA-BB34-59E3924B3507}" type="slidenum">
              <a:rPr lang="en-US"/>
              <a:pPr/>
              <a:t>17</a:t>
            </a:fld>
            <a:endParaRPr lang="en-US"/>
          </a:p>
        </p:txBody>
      </p:sp>
      <p:sp>
        <p:nvSpPr>
          <p:cNvPr id="18434" name="Rectangle 2"/>
          <p:cNvSpPr>
            <a:spLocks noGrp="1" noChangeArrowheads="1"/>
          </p:cNvSpPr>
          <p:nvPr>
            <p:ph type="title"/>
          </p:nvPr>
        </p:nvSpPr>
        <p:spPr>
          <a:xfrm>
            <a:off x="457200" y="457200"/>
            <a:ext cx="5737225" cy="1143000"/>
          </a:xfrm>
        </p:spPr>
        <p:txBody>
          <a:bodyPr/>
          <a:lstStyle/>
          <a:p>
            <a:r>
              <a:rPr lang="en-US"/>
              <a:t>How do you prepare a project proposal?</a:t>
            </a:r>
            <a:r>
              <a:rPr lang="en-US">
                <a:latin typeface="Comic Sans MS" charset="0"/>
              </a:rPr>
              <a:t> </a:t>
            </a:r>
            <a:endParaRPr lang="en-US" b="0">
              <a:latin typeface="Comic Sans MS" charset="0"/>
            </a:endParaRPr>
          </a:p>
        </p:txBody>
      </p:sp>
      <p:sp>
        <p:nvSpPr>
          <p:cNvPr id="18435" name="Rectangle 3"/>
          <p:cNvSpPr>
            <a:spLocks noGrp="1" noChangeArrowheads="1"/>
          </p:cNvSpPr>
          <p:nvPr>
            <p:ph type="body" idx="1"/>
          </p:nvPr>
        </p:nvSpPr>
        <p:spPr>
          <a:xfrm>
            <a:off x="381000" y="1981200"/>
            <a:ext cx="8382000" cy="4038600"/>
          </a:xfrm>
        </p:spPr>
        <p:txBody>
          <a:bodyPr/>
          <a:lstStyle/>
          <a:p>
            <a:pPr marL="0" indent="0">
              <a:lnSpc>
                <a:spcPct val="90000"/>
              </a:lnSpc>
              <a:buFont typeface="Monotype Sorts" charset="2"/>
              <a:buNone/>
            </a:pPr>
            <a:r>
              <a:rPr lang="en-US"/>
              <a:t>Proposals are based on the technology plan.They are prepared for presentation to funding agencies, hence they must be affordable for the funding agency, they must follow the format of the funding agency and they must be within the thrust of the funding agency.  In the case of our data conversion project, the technology plan will serve as the basis for the project proposal.</a:t>
            </a: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box(out)">
                                      <p:cBhvr>
                                        <p:cTn id="7" dur="500"/>
                                        <p:tgtEl>
                                          <p:spTgt spid="184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Footer Placeholder 4"/>
          <p:cNvSpPr>
            <a:spLocks noGrp="1"/>
          </p:cNvSpPr>
          <p:nvPr>
            <p:ph type="ftr" sz="quarter" idx="11"/>
          </p:nvPr>
        </p:nvSpPr>
        <p:spPr/>
        <p:txBody>
          <a:bodyPr/>
          <a:lstStyle/>
          <a:p>
            <a:r>
              <a:rPr lang="en-US"/>
              <a:t>UNESCO ICTLIP Module 2. Lesson 2</a:t>
            </a:r>
          </a:p>
        </p:txBody>
      </p:sp>
      <p:sp>
        <p:nvSpPr>
          <p:cNvPr id="8" name="Slide Number Placeholder 5"/>
          <p:cNvSpPr>
            <a:spLocks noGrp="1"/>
          </p:cNvSpPr>
          <p:nvPr>
            <p:ph type="sldNum" sz="quarter" idx="12"/>
          </p:nvPr>
        </p:nvSpPr>
        <p:spPr/>
        <p:txBody>
          <a:bodyPr/>
          <a:lstStyle/>
          <a:p>
            <a:fld id="{79D56F2B-761A-44EF-8CB2-28108E643358}" type="slidenum">
              <a:rPr lang="en-US"/>
              <a:pPr/>
              <a:t>18</a:t>
            </a:fld>
            <a:endParaRPr lang="en-US"/>
          </a:p>
        </p:txBody>
      </p:sp>
      <p:sp>
        <p:nvSpPr>
          <p:cNvPr id="20483" name="Rectangle 3"/>
          <p:cNvSpPr>
            <a:spLocks noGrp="1" noChangeArrowheads="1"/>
          </p:cNvSpPr>
          <p:nvPr>
            <p:ph type="body" idx="1"/>
          </p:nvPr>
        </p:nvSpPr>
        <p:spPr>
          <a:xfrm>
            <a:off x="1524000" y="1828800"/>
            <a:ext cx="6096000" cy="4114800"/>
          </a:xfrm>
        </p:spPr>
        <p:txBody>
          <a:bodyPr/>
          <a:lstStyle/>
          <a:p>
            <a:r>
              <a:rPr lang="en-US"/>
              <a:t>Look for sample project proposals on the Internet</a:t>
            </a:r>
          </a:p>
          <a:p>
            <a:endParaRPr lang="en-US"/>
          </a:p>
          <a:p>
            <a:pPr>
              <a:buFont typeface="Monotype Sorts" charset="2"/>
              <a:buNone/>
            </a:pPr>
            <a:endParaRPr lang="en-US">
              <a:latin typeface="Comic Sans MS" charset="0"/>
            </a:endParaRPr>
          </a:p>
        </p:txBody>
      </p:sp>
      <p:pic>
        <p:nvPicPr>
          <p:cNvPr id="20484" name="Picture 4" descr="C:\Program Files\Microsoft Office\Clipart\Popular\AMCONFUS.WMF"/>
          <p:cNvPicPr>
            <a:picLocks noChangeAspect="1" noChangeArrowheads="1"/>
          </p:cNvPicPr>
          <p:nvPr/>
        </p:nvPicPr>
        <p:blipFill>
          <a:blip r:embed="rId2"/>
          <a:srcRect/>
          <a:stretch>
            <a:fillRect/>
          </a:stretch>
        </p:blipFill>
        <p:spPr bwMode="auto">
          <a:xfrm>
            <a:off x="4572000" y="3429000"/>
            <a:ext cx="1601788" cy="2362200"/>
          </a:xfrm>
          <a:prstGeom prst="rect">
            <a:avLst/>
          </a:prstGeom>
          <a:noFill/>
        </p:spPr>
      </p:pic>
      <p:sp>
        <p:nvSpPr>
          <p:cNvPr id="20486" name="Rectangle 6"/>
          <p:cNvSpPr>
            <a:spLocks noGrp="1" noChangeArrowheads="1"/>
          </p:cNvSpPr>
          <p:nvPr>
            <p:ph type="title"/>
          </p:nvPr>
        </p:nvSpPr>
        <p:spPr>
          <a:xfrm>
            <a:off x="2286000" y="533400"/>
            <a:ext cx="3124200" cy="685800"/>
          </a:xfrm>
          <a:noFill/>
          <a:ln/>
        </p:spPr>
        <p:txBody>
          <a:bodyPr/>
          <a:lstStyle/>
          <a:p>
            <a:r>
              <a:rPr lang="en-US"/>
              <a:t>Activity 2-6</a:t>
            </a:r>
            <a:endParaRPr lang="en-US" b="0"/>
          </a:p>
        </p:txBody>
      </p:sp>
      <p:pic>
        <p:nvPicPr>
          <p:cNvPr id="20487" name="Picture 7" descr="C:\unesco\mod1\activity.gif"/>
          <p:cNvPicPr>
            <a:picLocks noChangeAspect="1" noChangeArrowheads="1"/>
          </p:cNvPicPr>
          <p:nvPr/>
        </p:nvPicPr>
        <p:blipFill>
          <a:blip r:embed="rId3"/>
          <a:srcRect/>
          <a:stretch>
            <a:fillRect/>
          </a:stretch>
        </p:blipFill>
        <p:spPr bwMode="auto">
          <a:xfrm>
            <a:off x="838200" y="381000"/>
            <a:ext cx="914400" cy="776288"/>
          </a:xfrm>
          <a:prstGeom prst="rect">
            <a:avLst/>
          </a:prstGeom>
          <a:noFill/>
        </p:spPr>
      </p:pic>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p:cTn id="7" dur="1000" fill="hold"/>
                                        <p:tgtEl>
                                          <p:spTgt spid="2048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048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2048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048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UNESCO ICTLIP Module 2. Lesson 2</a:t>
            </a:r>
          </a:p>
        </p:txBody>
      </p:sp>
      <p:sp>
        <p:nvSpPr>
          <p:cNvPr id="6" name="Slide Number Placeholder 5"/>
          <p:cNvSpPr>
            <a:spLocks noGrp="1"/>
          </p:cNvSpPr>
          <p:nvPr>
            <p:ph type="sldNum" sz="quarter" idx="12"/>
          </p:nvPr>
        </p:nvSpPr>
        <p:spPr/>
        <p:txBody>
          <a:bodyPr/>
          <a:lstStyle/>
          <a:p>
            <a:fld id="{DA1C186E-18B8-4EE4-81CC-4A3C48B125F5}" type="slidenum">
              <a:rPr lang="en-US"/>
              <a:pPr/>
              <a:t>2</a:t>
            </a:fld>
            <a:endParaRPr lang="en-US"/>
          </a:p>
        </p:txBody>
      </p:sp>
      <p:sp>
        <p:nvSpPr>
          <p:cNvPr id="3074" name="Rectangle 2"/>
          <p:cNvSpPr>
            <a:spLocks noGrp="1" noChangeArrowheads="1"/>
          </p:cNvSpPr>
          <p:nvPr>
            <p:ph type="title"/>
          </p:nvPr>
        </p:nvSpPr>
        <p:spPr>
          <a:xfrm>
            <a:off x="1001713" y="304800"/>
            <a:ext cx="5856287" cy="533400"/>
          </a:xfrm>
        </p:spPr>
        <p:txBody>
          <a:bodyPr/>
          <a:lstStyle/>
          <a:p>
            <a:r>
              <a:rPr lang="en-US"/>
              <a:t>Rationale</a:t>
            </a:r>
          </a:p>
        </p:txBody>
      </p:sp>
      <p:sp>
        <p:nvSpPr>
          <p:cNvPr id="3075" name="Rectangle 3"/>
          <p:cNvSpPr>
            <a:spLocks noGrp="1" noChangeArrowheads="1"/>
          </p:cNvSpPr>
          <p:nvPr>
            <p:ph type="body" idx="1"/>
          </p:nvPr>
        </p:nvSpPr>
        <p:spPr>
          <a:xfrm>
            <a:off x="1028700" y="1066800"/>
            <a:ext cx="7200900" cy="5334000"/>
          </a:xfrm>
        </p:spPr>
        <p:txBody>
          <a:bodyPr/>
          <a:lstStyle/>
          <a:p>
            <a:pPr marL="0" indent="0">
              <a:buFont typeface="Monotype Sorts" charset="2"/>
              <a:buNone/>
            </a:pPr>
            <a:r>
              <a:rPr lang="en-US" sz="2800"/>
              <a:t>In planning and implementing library automation, a thorough study of the library’s existing system as well as the library’s vision is necessary to enable you to prepare a good technology plan and project proposal. </a:t>
            </a:r>
          </a:p>
          <a:p>
            <a:pPr marL="0" indent="0">
              <a:buFont typeface="Monotype Sorts" charset="2"/>
              <a:buNone/>
            </a:pPr>
            <a:r>
              <a:rPr lang="en-US" sz="2800">
                <a:cs typeface="Times New Roman" charset="0"/>
              </a:rPr>
              <a:t>This  Lesson will introduce you to  developing a vision, conducting systems  and feasibility studies , determining  systems requirement, etc., that will help in determining the library’s automation requirements</a:t>
            </a:r>
            <a:r>
              <a:rPr lang="en-US" sz="2800"/>
              <a:t>.</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blinds(horizontal)">
                                      <p:cBhvr>
                                        <p:cTn id="7" dur="500"/>
                                        <p:tgtEl>
                                          <p:spTgt spid="30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075">
                                            <p:txEl>
                                              <p:pRg st="1" end="1"/>
                                            </p:txEl>
                                          </p:spTgt>
                                        </p:tgtEl>
                                        <p:attrNameLst>
                                          <p:attrName>style.visibility</p:attrName>
                                        </p:attrNameLst>
                                      </p:cBhvr>
                                      <p:to>
                                        <p:strVal val="visible"/>
                                      </p:to>
                                    </p:set>
                                    <p:animEffect transition="in" filter="blinds(horizontal)">
                                      <p:cBhvr>
                                        <p:cTn id="12" dur="500"/>
                                        <p:tgtEl>
                                          <p:spTgt spid="307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UNESCO ICTLIP Module 2. Lesson 2</a:t>
            </a:r>
          </a:p>
        </p:txBody>
      </p:sp>
      <p:sp>
        <p:nvSpPr>
          <p:cNvPr id="6" name="Slide Number Placeholder 5"/>
          <p:cNvSpPr>
            <a:spLocks noGrp="1"/>
          </p:cNvSpPr>
          <p:nvPr>
            <p:ph type="sldNum" sz="quarter" idx="12"/>
          </p:nvPr>
        </p:nvSpPr>
        <p:spPr/>
        <p:txBody>
          <a:bodyPr/>
          <a:lstStyle/>
          <a:p>
            <a:fld id="{63A28D5E-2E35-41DA-9C0F-C0806ED6FEFD}" type="slidenum">
              <a:rPr lang="en-US"/>
              <a:pPr/>
              <a:t>3</a:t>
            </a:fld>
            <a:endParaRPr lang="en-US"/>
          </a:p>
        </p:txBody>
      </p:sp>
      <p:sp>
        <p:nvSpPr>
          <p:cNvPr id="4098" name="Rectangle 2"/>
          <p:cNvSpPr>
            <a:spLocks noGrp="1" noChangeArrowheads="1"/>
          </p:cNvSpPr>
          <p:nvPr>
            <p:ph type="title"/>
          </p:nvPr>
        </p:nvSpPr>
        <p:spPr>
          <a:xfrm>
            <a:off x="990600" y="304800"/>
            <a:ext cx="5715000" cy="609600"/>
          </a:xfrm>
        </p:spPr>
        <p:txBody>
          <a:bodyPr/>
          <a:lstStyle/>
          <a:p>
            <a:r>
              <a:rPr lang="en-US"/>
              <a:t>Scope</a:t>
            </a:r>
          </a:p>
        </p:txBody>
      </p:sp>
      <p:sp>
        <p:nvSpPr>
          <p:cNvPr id="4099" name="Rectangle 3"/>
          <p:cNvSpPr>
            <a:spLocks noGrp="1" noChangeArrowheads="1"/>
          </p:cNvSpPr>
          <p:nvPr>
            <p:ph type="body" idx="1"/>
          </p:nvPr>
        </p:nvSpPr>
        <p:spPr>
          <a:xfrm>
            <a:off x="1066800" y="1600200"/>
            <a:ext cx="7391400" cy="4191000"/>
          </a:xfrm>
        </p:spPr>
        <p:txBody>
          <a:bodyPr/>
          <a:lstStyle/>
          <a:p>
            <a:pPr marL="447675" indent="-447675"/>
            <a:r>
              <a:rPr lang="en-US"/>
              <a:t>What is a vision?</a:t>
            </a:r>
          </a:p>
          <a:p>
            <a:pPr marL="447675" indent="-447675"/>
            <a:r>
              <a:rPr lang="en-US"/>
              <a:t>Why do you have to conduct a systems study and system analysis?</a:t>
            </a:r>
          </a:p>
          <a:p>
            <a:pPr marL="447675" indent="-447675"/>
            <a:r>
              <a:rPr lang="en-US"/>
              <a:t>How to determine the library’s system requirements?</a:t>
            </a:r>
          </a:p>
          <a:p>
            <a:pPr marL="447675" indent="-447675"/>
            <a:r>
              <a:rPr lang="en-US"/>
              <a:t>What is a technology plan?</a:t>
            </a:r>
          </a:p>
          <a:p>
            <a:pPr marL="447675" indent="-447675"/>
            <a:r>
              <a:rPr lang="en-US"/>
              <a:t>How to write a project proposal?</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4099">
                                            <p:txEl>
                                              <p:pRg st="3" end="3"/>
                                            </p:txEl>
                                          </p:spTgt>
                                        </p:tgtEl>
                                        <p:attrNameLst>
                                          <p:attrName>style.visibility</p:attrName>
                                        </p:attrNameLst>
                                      </p:cBhvr>
                                      <p:to>
                                        <p:strVal val="visible"/>
                                      </p:to>
                                    </p:set>
                                    <p:anim calcmode="lin" valueType="num">
                                      <p:cBhvr additive="base">
                                        <p:cTn id="25" dur="500" fill="hold"/>
                                        <p:tgtEl>
                                          <p:spTgt spid="409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099">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4099">
                                            <p:txEl>
                                              <p:pRg st="4" end="4"/>
                                            </p:txEl>
                                          </p:spTgt>
                                        </p:tgtEl>
                                        <p:attrNameLst>
                                          <p:attrName>style.visibility</p:attrName>
                                        </p:attrNameLst>
                                      </p:cBhvr>
                                      <p:to>
                                        <p:strVal val="visible"/>
                                      </p:to>
                                    </p:set>
                                    <p:anim calcmode="lin" valueType="num">
                                      <p:cBhvr additive="base">
                                        <p:cTn id="31" dur="500" fill="hold"/>
                                        <p:tgtEl>
                                          <p:spTgt spid="409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099">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UNESCO ICTLIP Module 2. Lesson 2</a:t>
            </a:r>
          </a:p>
        </p:txBody>
      </p:sp>
      <p:sp>
        <p:nvSpPr>
          <p:cNvPr id="6" name="Slide Number Placeholder 5"/>
          <p:cNvSpPr>
            <a:spLocks noGrp="1"/>
          </p:cNvSpPr>
          <p:nvPr>
            <p:ph type="sldNum" sz="quarter" idx="12"/>
          </p:nvPr>
        </p:nvSpPr>
        <p:spPr/>
        <p:txBody>
          <a:bodyPr/>
          <a:lstStyle/>
          <a:p>
            <a:fld id="{CF05AC27-0F16-4B76-A830-6175F5C4230C}" type="slidenum">
              <a:rPr lang="en-US"/>
              <a:pPr/>
              <a:t>4</a:t>
            </a:fld>
            <a:endParaRPr lang="en-US"/>
          </a:p>
        </p:txBody>
      </p:sp>
      <p:sp>
        <p:nvSpPr>
          <p:cNvPr id="5122" name="Rectangle 2"/>
          <p:cNvSpPr>
            <a:spLocks noGrp="1" noChangeArrowheads="1"/>
          </p:cNvSpPr>
          <p:nvPr>
            <p:ph type="title"/>
          </p:nvPr>
        </p:nvSpPr>
        <p:spPr>
          <a:xfrm>
            <a:off x="533400" y="152400"/>
            <a:ext cx="7620000" cy="609600"/>
          </a:xfrm>
        </p:spPr>
        <p:txBody>
          <a:bodyPr/>
          <a:lstStyle/>
          <a:p>
            <a:r>
              <a:rPr lang="en-US"/>
              <a:t>Learning outcomes</a:t>
            </a:r>
          </a:p>
        </p:txBody>
      </p:sp>
      <p:sp>
        <p:nvSpPr>
          <p:cNvPr id="5123" name="Rectangle 3"/>
          <p:cNvSpPr>
            <a:spLocks noGrp="1" noChangeArrowheads="1"/>
          </p:cNvSpPr>
          <p:nvPr>
            <p:ph type="body" idx="1"/>
          </p:nvPr>
        </p:nvSpPr>
        <p:spPr>
          <a:xfrm>
            <a:off x="609600" y="1219200"/>
            <a:ext cx="7924800" cy="4572000"/>
          </a:xfrm>
        </p:spPr>
        <p:txBody>
          <a:bodyPr/>
          <a:lstStyle/>
          <a:p>
            <a:pPr marL="392113" indent="-392113" algn="just">
              <a:buFont typeface="Monotype Sorts" charset="2"/>
              <a:buNone/>
            </a:pPr>
            <a:r>
              <a:rPr lang="en-US" sz="2800"/>
              <a:t>By the end of the lesson you should be able to :</a:t>
            </a:r>
          </a:p>
          <a:p>
            <a:pPr marL="392113" indent="-392113"/>
            <a:r>
              <a:rPr lang="en-US" sz="2800"/>
              <a:t>Develop a library vision statement</a:t>
            </a:r>
          </a:p>
          <a:p>
            <a:pPr marL="392113" indent="-392113"/>
            <a:r>
              <a:rPr lang="en-US" sz="2800"/>
              <a:t>Assess a library’s status and needs through systems study and systems analysis</a:t>
            </a:r>
          </a:p>
          <a:p>
            <a:pPr marL="392113" indent="-392113" algn="just"/>
            <a:r>
              <a:rPr lang="en-US" sz="2800"/>
              <a:t>Determine the systems requirements based on the vision and status of the library</a:t>
            </a:r>
          </a:p>
          <a:p>
            <a:pPr marL="392113" indent="-392113" algn="just"/>
            <a:r>
              <a:rPr lang="en-US" sz="2800"/>
              <a:t>Prepare a technology plan</a:t>
            </a:r>
          </a:p>
          <a:p>
            <a:pPr marL="392113" indent="-392113" algn="just"/>
            <a:r>
              <a:rPr lang="en-US" sz="2800"/>
              <a:t>Write a project proposal</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123">
                                            <p:txEl>
                                              <p:pRg st="1" end="1"/>
                                            </p:txEl>
                                          </p:spTgt>
                                        </p:tgtEl>
                                        <p:attrNameLst>
                                          <p:attrName>style.visibility</p:attrName>
                                        </p:attrNameLst>
                                      </p:cBhvr>
                                      <p:to>
                                        <p:strVal val="visible"/>
                                      </p:to>
                                    </p:set>
                                    <p:anim calcmode="lin" valueType="num">
                                      <p:cBhvr additive="base">
                                        <p:cTn id="13" dur="500" fill="hold"/>
                                        <p:tgtEl>
                                          <p:spTgt spid="512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12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123">
                                            <p:txEl>
                                              <p:pRg st="2" end="2"/>
                                            </p:txEl>
                                          </p:spTgt>
                                        </p:tgtEl>
                                        <p:attrNameLst>
                                          <p:attrName>style.visibility</p:attrName>
                                        </p:attrNameLst>
                                      </p:cBhvr>
                                      <p:to>
                                        <p:strVal val="visible"/>
                                      </p:to>
                                    </p:set>
                                    <p:anim calcmode="lin" valueType="num">
                                      <p:cBhvr additive="base">
                                        <p:cTn id="19" dur="500" fill="hold"/>
                                        <p:tgtEl>
                                          <p:spTgt spid="512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1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123">
                                            <p:txEl>
                                              <p:pRg st="3" end="3"/>
                                            </p:txEl>
                                          </p:spTgt>
                                        </p:tgtEl>
                                        <p:attrNameLst>
                                          <p:attrName>style.visibility</p:attrName>
                                        </p:attrNameLst>
                                      </p:cBhvr>
                                      <p:to>
                                        <p:strVal val="visible"/>
                                      </p:to>
                                    </p:set>
                                    <p:anim calcmode="lin" valueType="num">
                                      <p:cBhvr additive="base">
                                        <p:cTn id="25" dur="500" fill="hold"/>
                                        <p:tgtEl>
                                          <p:spTgt spid="512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12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123">
                                            <p:txEl>
                                              <p:pRg st="4" end="4"/>
                                            </p:txEl>
                                          </p:spTgt>
                                        </p:tgtEl>
                                        <p:attrNameLst>
                                          <p:attrName>style.visibility</p:attrName>
                                        </p:attrNameLst>
                                      </p:cBhvr>
                                      <p:to>
                                        <p:strVal val="visible"/>
                                      </p:to>
                                    </p:set>
                                    <p:anim calcmode="lin" valueType="num">
                                      <p:cBhvr additive="base">
                                        <p:cTn id="31" dur="500" fill="hold"/>
                                        <p:tgtEl>
                                          <p:spTgt spid="512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12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123">
                                            <p:txEl>
                                              <p:pRg st="5" end="5"/>
                                            </p:txEl>
                                          </p:spTgt>
                                        </p:tgtEl>
                                        <p:attrNameLst>
                                          <p:attrName>style.visibility</p:attrName>
                                        </p:attrNameLst>
                                      </p:cBhvr>
                                      <p:to>
                                        <p:strVal val="visible"/>
                                      </p:to>
                                    </p:set>
                                    <p:anim calcmode="lin" valueType="num">
                                      <p:cBhvr additive="base">
                                        <p:cTn id="37" dur="500" fill="hold"/>
                                        <p:tgtEl>
                                          <p:spTgt spid="512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12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Footer Placeholder 4"/>
          <p:cNvSpPr>
            <a:spLocks noGrp="1"/>
          </p:cNvSpPr>
          <p:nvPr>
            <p:ph type="ftr" sz="quarter" idx="11"/>
          </p:nvPr>
        </p:nvSpPr>
        <p:spPr/>
        <p:txBody>
          <a:bodyPr/>
          <a:lstStyle/>
          <a:p>
            <a:r>
              <a:rPr lang="en-US"/>
              <a:t>UNESCO ICTLIP Module 2. Lesson 2</a:t>
            </a:r>
          </a:p>
        </p:txBody>
      </p:sp>
      <p:sp>
        <p:nvSpPr>
          <p:cNvPr id="7" name="Slide Number Placeholder 5"/>
          <p:cNvSpPr>
            <a:spLocks noGrp="1"/>
          </p:cNvSpPr>
          <p:nvPr>
            <p:ph type="sldNum" sz="quarter" idx="12"/>
          </p:nvPr>
        </p:nvSpPr>
        <p:spPr/>
        <p:txBody>
          <a:bodyPr/>
          <a:lstStyle/>
          <a:p>
            <a:fld id="{61EF94F7-2647-48F3-9D16-EDC79736892F}" type="slidenum">
              <a:rPr lang="en-US"/>
              <a:pPr/>
              <a:t>5</a:t>
            </a:fld>
            <a:endParaRPr lang="en-US"/>
          </a:p>
        </p:txBody>
      </p:sp>
      <p:sp>
        <p:nvSpPr>
          <p:cNvPr id="6146" name="Rectangle 2"/>
          <p:cNvSpPr>
            <a:spLocks noGrp="1" noChangeArrowheads="1"/>
          </p:cNvSpPr>
          <p:nvPr>
            <p:ph type="title"/>
          </p:nvPr>
        </p:nvSpPr>
        <p:spPr>
          <a:xfrm>
            <a:off x="990600" y="381000"/>
            <a:ext cx="7620000" cy="1143000"/>
          </a:xfrm>
        </p:spPr>
        <p:txBody>
          <a:bodyPr/>
          <a:lstStyle/>
          <a:p>
            <a:r>
              <a:rPr lang="en-US"/>
              <a:t>What is a vision?</a:t>
            </a:r>
          </a:p>
        </p:txBody>
      </p:sp>
      <p:sp>
        <p:nvSpPr>
          <p:cNvPr id="6147" name="Rectangle 3"/>
          <p:cNvSpPr>
            <a:spLocks noGrp="1" noChangeArrowheads="1"/>
          </p:cNvSpPr>
          <p:nvPr>
            <p:ph type="body" idx="1"/>
          </p:nvPr>
        </p:nvSpPr>
        <p:spPr>
          <a:xfrm>
            <a:off x="914400" y="1600200"/>
            <a:ext cx="6629400" cy="4114800"/>
          </a:xfrm>
        </p:spPr>
        <p:txBody>
          <a:bodyPr/>
          <a:lstStyle/>
          <a:p>
            <a:pPr marL="0" indent="0">
              <a:buFont typeface="Monotype Sorts" charset="2"/>
              <a:buNone/>
            </a:pPr>
            <a:r>
              <a:rPr lang="en-US"/>
              <a:t>A vision is a dream. It is a vivid picture of what you would like your library to become in the near future. It is based on the mission of your library, the needs of your users and on the trends in library service. A vision provides direction and a philosophy for the library.</a:t>
            </a:r>
          </a:p>
        </p:txBody>
      </p:sp>
      <p:pic>
        <p:nvPicPr>
          <p:cNvPr id="6148" name="Picture 4" descr="C:\Program Files\Microsoft Office\Clipart\Popular\AMIDEA.WMF"/>
          <p:cNvPicPr>
            <a:picLocks noChangeAspect="1" noChangeArrowheads="1"/>
          </p:cNvPicPr>
          <p:nvPr/>
        </p:nvPicPr>
        <p:blipFill>
          <a:blip r:embed="rId2"/>
          <a:srcRect/>
          <a:stretch>
            <a:fillRect/>
          </a:stretch>
        </p:blipFill>
        <p:spPr bwMode="auto">
          <a:xfrm>
            <a:off x="8001000" y="381000"/>
            <a:ext cx="827088" cy="2514600"/>
          </a:xfrm>
          <a:prstGeom prst="rect">
            <a:avLst/>
          </a:prstGeom>
          <a:noFill/>
        </p:spPr>
      </p:pic>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box(out)">
                                      <p:cBhvr>
                                        <p:cTn id="7" dur="500"/>
                                        <p:tgtEl>
                                          <p:spTgt spid="614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Footer Placeholder 4"/>
          <p:cNvSpPr>
            <a:spLocks noGrp="1"/>
          </p:cNvSpPr>
          <p:nvPr>
            <p:ph type="ftr" sz="quarter" idx="11"/>
          </p:nvPr>
        </p:nvSpPr>
        <p:spPr/>
        <p:txBody>
          <a:bodyPr/>
          <a:lstStyle/>
          <a:p>
            <a:r>
              <a:rPr lang="en-US"/>
              <a:t>UNESCO ICTLIP Module 2. Lesson 2</a:t>
            </a:r>
          </a:p>
        </p:txBody>
      </p:sp>
      <p:sp>
        <p:nvSpPr>
          <p:cNvPr id="7" name="Slide Number Placeholder 5"/>
          <p:cNvSpPr>
            <a:spLocks noGrp="1"/>
          </p:cNvSpPr>
          <p:nvPr>
            <p:ph type="sldNum" sz="quarter" idx="12"/>
          </p:nvPr>
        </p:nvSpPr>
        <p:spPr/>
        <p:txBody>
          <a:bodyPr/>
          <a:lstStyle/>
          <a:p>
            <a:fld id="{B07A8BEA-B54D-4F9E-9CAA-4FAE69C843DF}" type="slidenum">
              <a:rPr lang="en-US"/>
              <a:pPr/>
              <a:t>6</a:t>
            </a:fld>
            <a:endParaRPr lang="en-US"/>
          </a:p>
        </p:txBody>
      </p:sp>
      <p:sp>
        <p:nvSpPr>
          <p:cNvPr id="7170" name="Rectangle 2"/>
          <p:cNvSpPr>
            <a:spLocks noGrp="1" noChangeArrowheads="1"/>
          </p:cNvSpPr>
          <p:nvPr>
            <p:ph type="title"/>
          </p:nvPr>
        </p:nvSpPr>
        <p:spPr>
          <a:xfrm>
            <a:off x="2286000" y="533400"/>
            <a:ext cx="3124200" cy="685800"/>
          </a:xfrm>
        </p:spPr>
        <p:txBody>
          <a:bodyPr/>
          <a:lstStyle/>
          <a:p>
            <a:r>
              <a:rPr lang="en-US"/>
              <a:t>Activity 2-1</a:t>
            </a:r>
            <a:endParaRPr lang="en-US" b="0"/>
          </a:p>
        </p:txBody>
      </p:sp>
      <p:sp>
        <p:nvSpPr>
          <p:cNvPr id="7171" name="Rectangle 3"/>
          <p:cNvSpPr>
            <a:spLocks noGrp="1" noChangeArrowheads="1"/>
          </p:cNvSpPr>
          <p:nvPr>
            <p:ph type="body" idx="1"/>
          </p:nvPr>
        </p:nvSpPr>
        <p:spPr>
          <a:xfrm>
            <a:off x="1143000" y="2133600"/>
            <a:ext cx="6934200" cy="2590800"/>
          </a:xfrm>
        </p:spPr>
        <p:txBody>
          <a:bodyPr/>
          <a:lstStyle/>
          <a:p>
            <a:pPr marL="609600" indent="-609600">
              <a:buFont typeface="Monotype Sorts" charset="2"/>
              <a:buNone/>
            </a:pPr>
            <a:r>
              <a:rPr lang="en-US"/>
              <a:t>Look for sample vision statements of libraries on the Internet. </a:t>
            </a:r>
          </a:p>
          <a:p>
            <a:pPr marL="609600" indent="-609600">
              <a:buFont typeface="Monotype Sorts" charset="2"/>
              <a:buNone/>
            </a:pPr>
            <a:r>
              <a:rPr lang="en-US"/>
              <a:t>Study how they are formulated and make your own vision statement.</a:t>
            </a:r>
          </a:p>
        </p:txBody>
      </p:sp>
      <p:pic>
        <p:nvPicPr>
          <p:cNvPr id="7172" name="Picture 4" descr="C:\unesco\mod1\activity.gif"/>
          <p:cNvPicPr>
            <a:picLocks noChangeAspect="1" noChangeArrowheads="1"/>
          </p:cNvPicPr>
          <p:nvPr/>
        </p:nvPicPr>
        <p:blipFill>
          <a:blip r:embed="rId2"/>
          <a:srcRect/>
          <a:stretch>
            <a:fillRect/>
          </a:stretch>
        </p:blipFill>
        <p:spPr bwMode="auto">
          <a:xfrm>
            <a:off x="838200" y="381000"/>
            <a:ext cx="914400" cy="776288"/>
          </a:xfrm>
          <a:prstGeom prst="rect">
            <a:avLst/>
          </a:prstGeom>
          <a:noFill/>
        </p:spPr>
      </p:pic>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additive="base">
                                        <p:cTn id="7" dur="500" fill="hold"/>
                                        <p:tgtEl>
                                          <p:spTgt spid="71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1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171">
                                            <p:txEl>
                                              <p:pRg st="1" end="1"/>
                                            </p:txEl>
                                          </p:spTgt>
                                        </p:tgtEl>
                                        <p:attrNameLst>
                                          <p:attrName>style.visibility</p:attrName>
                                        </p:attrNameLst>
                                      </p:cBhvr>
                                      <p:to>
                                        <p:strVal val="visible"/>
                                      </p:to>
                                    </p:set>
                                    <p:anim calcmode="lin" valueType="num">
                                      <p:cBhvr additive="base">
                                        <p:cTn id="13" dur="500" fill="hold"/>
                                        <p:tgtEl>
                                          <p:spTgt spid="717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7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UNESCO ICTLIP Module 2. Lesson 2</a:t>
            </a:r>
          </a:p>
        </p:txBody>
      </p:sp>
      <p:sp>
        <p:nvSpPr>
          <p:cNvPr id="6" name="Slide Number Placeholder 5"/>
          <p:cNvSpPr>
            <a:spLocks noGrp="1"/>
          </p:cNvSpPr>
          <p:nvPr>
            <p:ph type="sldNum" sz="quarter" idx="12"/>
          </p:nvPr>
        </p:nvSpPr>
        <p:spPr/>
        <p:txBody>
          <a:bodyPr/>
          <a:lstStyle/>
          <a:p>
            <a:fld id="{538019EF-07D1-44CF-8370-6E659561A90D}" type="slidenum">
              <a:rPr lang="en-US"/>
              <a:pPr/>
              <a:t>7</a:t>
            </a:fld>
            <a:endParaRPr lang="en-US"/>
          </a:p>
        </p:txBody>
      </p:sp>
      <p:sp>
        <p:nvSpPr>
          <p:cNvPr id="8194" name="Rectangle 2"/>
          <p:cNvSpPr>
            <a:spLocks noGrp="1" noChangeArrowheads="1"/>
          </p:cNvSpPr>
          <p:nvPr>
            <p:ph type="title"/>
          </p:nvPr>
        </p:nvSpPr>
        <p:spPr>
          <a:xfrm>
            <a:off x="838200" y="228600"/>
            <a:ext cx="7543800" cy="1143000"/>
          </a:xfrm>
        </p:spPr>
        <p:txBody>
          <a:bodyPr/>
          <a:lstStyle/>
          <a:p>
            <a:r>
              <a:rPr lang="en-US"/>
              <a:t>How do you determine the status of your library?</a:t>
            </a:r>
            <a:endParaRPr lang="en-US" b="0"/>
          </a:p>
        </p:txBody>
      </p:sp>
      <p:sp>
        <p:nvSpPr>
          <p:cNvPr id="8195" name="Rectangle 3"/>
          <p:cNvSpPr>
            <a:spLocks noGrp="1" noChangeArrowheads="1"/>
          </p:cNvSpPr>
          <p:nvPr>
            <p:ph type="body" idx="1"/>
          </p:nvPr>
        </p:nvSpPr>
        <p:spPr>
          <a:xfrm>
            <a:off x="533400" y="1676400"/>
            <a:ext cx="8153400" cy="4724400"/>
          </a:xfrm>
        </p:spPr>
        <p:txBody>
          <a:bodyPr/>
          <a:lstStyle/>
          <a:p>
            <a:pPr marL="55563" indent="-55563">
              <a:buFont typeface="Monotype Sorts" charset="2"/>
              <a:buNone/>
            </a:pPr>
            <a:r>
              <a:rPr lang="en-US"/>
              <a:t>	A systems study is conducted to assess the library’s status and needs. It involves gathering data about the library’s operations, facilities, collections, procedures, staff expertise, etc.  </a:t>
            </a:r>
          </a:p>
          <a:p>
            <a:pPr marL="55563" indent="-55563">
              <a:buFont typeface="Monotype Sorts" charset="2"/>
              <a:buNone/>
            </a:pPr>
            <a:r>
              <a:rPr lang="en-US"/>
              <a:t>In general, the assessment should involve gathering information about user needs and wants and matching these with what the library can presently offer.</a:t>
            </a:r>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blinds(horizontal)">
                                      <p:cBhvr>
                                        <p:cTn id="7" dur="500"/>
                                        <p:tgtEl>
                                          <p:spTgt spid="81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195">
                                            <p:txEl>
                                              <p:pRg st="1" end="1"/>
                                            </p:txEl>
                                          </p:spTgt>
                                        </p:tgtEl>
                                        <p:attrNameLst>
                                          <p:attrName>style.visibility</p:attrName>
                                        </p:attrNameLst>
                                      </p:cBhvr>
                                      <p:to>
                                        <p:strVal val="visible"/>
                                      </p:to>
                                    </p:set>
                                    <p:animEffect transition="in" filter="blinds(horizontal)">
                                      <p:cBhvr>
                                        <p:cTn id="12" dur="500"/>
                                        <p:tgtEl>
                                          <p:spTgt spid="81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Footer Placeholder 4"/>
          <p:cNvSpPr>
            <a:spLocks noGrp="1"/>
          </p:cNvSpPr>
          <p:nvPr>
            <p:ph type="ftr" sz="quarter" idx="11"/>
          </p:nvPr>
        </p:nvSpPr>
        <p:spPr/>
        <p:txBody>
          <a:bodyPr/>
          <a:lstStyle/>
          <a:p>
            <a:r>
              <a:rPr lang="en-US"/>
              <a:t>UNESCO ICTLIP Module 2. Lesson 2</a:t>
            </a:r>
          </a:p>
        </p:txBody>
      </p:sp>
      <p:sp>
        <p:nvSpPr>
          <p:cNvPr id="7" name="Slide Number Placeholder 5"/>
          <p:cNvSpPr>
            <a:spLocks noGrp="1"/>
          </p:cNvSpPr>
          <p:nvPr>
            <p:ph type="sldNum" sz="quarter" idx="12"/>
          </p:nvPr>
        </p:nvSpPr>
        <p:spPr/>
        <p:txBody>
          <a:bodyPr/>
          <a:lstStyle/>
          <a:p>
            <a:fld id="{A4622413-58FE-424D-B4BE-28124BF8D7C6}" type="slidenum">
              <a:rPr lang="en-US"/>
              <a:pPr/>
              <a:t>8</a:t>
            </a:fld>
            <a:endParaRPr lang="en-US"/>
          </a:p>
        </p:txBody>
      </p:sp>
      <p:sp>
        <p:nvSpPr>
          <p:cNvPr id="9218" name="Rectangle 2"/>
          <p:cNvSpPr>
            <a:spLocks noGrp="1" noChangeArrowheads="1"/>
          </p:cNvSpPr>
          <p:nvPr>
            <p:ph type="title"/>
          </p:nvPr>
        </p:nvSpPr>
        <p:spPr>
          <a:xfrm>
            <a:off x="914400" y="304800"/>
            <a:ext cx="7543800" cy="1143000"/>
          </a:xfrm>
        </p:spPr>
        <p:txBody>
          <a:bodyPr/>
          <a:lstStyle/>
          <a:p>
            <a:r>
              <a:rPr lang="en-US"/>
              <a:t>Sources of data</a:t>
            </a:r>
          </a:p>
        </p:txBody>
      </p:sp>
      <p:sp>
        <p:nvSpPr>
          <p:cNvPr id="9219" name="Rectangle 3"/>
          <p:cNvSpPr>
            <a:spLocks noGrp="1" noChangeArrowheads="1"/>
          </p:cNvSpPr>
          <p:nvPr>
            <p:ph type="body" idx="1"/>
          </p:nvPr>
        </p:nvSpPr>
        <p:spPr>
          <a:xfrm>
            <a:off x="1600200" y="2438400"/>
            <a:ext cx="7010400" cy="2971800"/>
          </a:xfrm>
        </p:spPr>
        <p:txBody>
          <a:bodyPr/>
          <a:lstStyle/>
          <a:p>
            <a:pPr lvl="4"/>
            <a:r>
              <a:rPr lang="en-US" sz="3200"/>
              <a:t>Statistics</a:t>
            </a:r>
          </a:p>
          <a:p>
            <a:pPr lvl="4"/>
            <a:r>
              <a:rPr lang="en-US" sz="3200"/>
              <a:t>Staff profile</a:t>
            </a:r>
          </a:p>
          <a:p>
            <a:pPr lvl="4"/>
            <a:r>
              <a:rPr lang="en-US" sz="3200"/>
              <a:t>Patron profile</a:t>
            </a:r>
          </a:p>
          <a:p>
            <a:pPr lvl="4"/>
            <a:r>
              <a:rPr lang="en-US" sz="3200"/>
              <a:t>Policies and procedures</a:t>
            </a:r>
          </a:p>
          <a:p>
            <a:pPr lvl="4"/>
            <a:r>
              <a:rPr lang="en-US" sz="3200"/>
              <a:t>Functional specifications</a:t>
            </a:r>
            <a:endParaRPr lang="en-US"/>
          </a:p>
        </p:txBody>
      </p:sp>
      <p:pic>
        <p:nvPicPr>
          <p:cNvPr id="9221" name="Picture 5" descr="C:\Program Files\Microsoft Office\Clipart\Popular\EXAMINE.WMF"/>
          <p:cNvPicPr>
            <a:picLocks noChangeAspect="1" noChangeArrowheads="1"/>
          </p:cNvPicPr>
          <p:nvPr/>
        </p:nvPicPr>
        <p:blipFill>
          <a:blip r:embed="rId2"/>
          <a:srcRect/>
          <a:stretch>
            <a:fillRect/>
          </a:stretch>
        </p:blipFill>
        <p:spPr bwMode="auto">
          <a:xfrm>
            <a:off x="990600" y="1447800"/>
            <a:ext cx="2741613" cy="2947988"/>
          </a:xfrm>
          <a:prstGeom prst="rect">
            <a:avLst/>
          </a:prstGeom>
          <a:noFill/>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9221"/>
                                        </p:tgtEl>
                                        <p:attrNameLst>
                                          <p:attrName>style.visibility</p:attrName>
                                        </p:attrNameLst>
                                      </p:cBhvr>
                                      <p:to>
                                        <p:strVal val="visible"/>
                                      </p:to>
                                    </p:set>
                                    <p:animEffect transition="in" filter="dissolve">
                                      <p:cBhvr>
                                        <p:cTn id="7" dur="500"/>
                                        <p:tgtEl>
                                          <p:spTgt spid="9221"/>
                                        </p:tgtEl>
                                      </p:cBhvr>
                                    </p:animEffect>
                                  </p:childTnLst>
                                </p:cTn>
                              </p:par>
                            </p:childTnLst>
                          </p:cTn>
                        </p:par>
                        <p:par>
                          <p:cTn id="8" fill="hold">
                            <p:stCondLst>
                              <p:cond delay="500"/>
                            </p:stCondLst>
                            <p:childTnLst>
                              <p:par>
                                <p:cTn id="9" presetID="2" presetClass="entr" presetSubtype="1" fill="hold" grpId="0" nodeType="afterEffect">
                                  <p:stCondLst>
                                    <p:cond delay="0"/>
                                  </p:stCondLst>
                                  <p:iterate type="wd">
                                    <p:tmPct val="100000"/>
                                  </p:iterate>
                                  <p:childTnLst>
                                    <p:set>
                                      <p:cBhvr>
                                        <p:cTn id="10" dur="1" fill="hold">
                                          <p:stCondLst>
                                            <p:cond delay="0"/>
                                          </p:stCondLst>
                                        </p:cTn>
                                        <p:tgtEl>
                                          <p:spTgt spid="9219">
                                            <p:txEl>
                                              <p:pRg st="0" end="0"/>
                                            </p:txEl>
                                          </p:spTgt>
                                        </p:tgtEl>
                                        <p:attrNameLst>
                                          <p:attrName>style.visibility</p:attrName>
                                        </p:attrNameLst>
                                      </p:cBhvr>
                                      <p:to>
                                        <p:strVal val="visible"/>
                                      </p:to>
                                    </p:set>
                                    <p:anim calcmode="lin" valueType="num">
                                      <p:cBhvr additive="base">
                                        <p:cTn id="11" dur="300" fill="hold"/>
                                        <p:tgtEl>
                                          <p:spTgt spid="9219">
                                            <p:txEl>
                                              <p:pRg st="0" end="0"/>
                                            </p:txEl>
                                          </p:spTgt>
                                        </p:tgtEl>
                                        <p:attrNameLst>
                                          <p:attrName>ppt_x</p:attrName>
                                        </p:attrNameLst>
                                      </p:cBhvr>
                                      <p:tavLst>
                                        <p:tav tm="0">
                                          <p:val>
                                            <p:strVal val="#ppt_x"/>
                                          </p:val>
                                        </p:tav>
                                        <p:tav tm="100000">
                                          <p:val>
                                            <p:strVal val="#ppt_x"/>
                                          </p:val>
                                        </p:tav>
                                      </p:tavLst>
                                    </p:anim>
                                    <p:anim calcmode="lin" valueType="num">
                                      <p:cBhvr additive="base">
                                        <p:cTn id="12" dur="300" fill="hold"/>
                                        <p:tgtEl>
                                          <p:spTgt spid="9219">
                                            <p:txEl>
                                              <p:pRg st="0" end="0"/>
                                            </p:txEl>
                                          </p:spTgt>
                                        </p:tgtEl>
                                        <p:attrNameLst>
                                          <p:attrName>ppt_y</p:attrName>
                                        </p:attrNameLst>
                                      </p:cBhvr>
                                      <p:tavLst>
                                        <p:tav tm="0">
                                          <p:val>
                                            <p:strVal val="0-#ppt_h/2"/>
                                          </p:val>
                                        </p:tav>
                                        <p:tav tm="100000">
                                          <p:val>
                                            <p:strVal val="#ppt_y"/>
                                          </p:val>
                                        </p:tav>
                                      </p:tavLst>
                                    </p:anim>
                                  </p:childTnLst>
                                </p:cTn>
                              </p:par>
                              <p:par>
                                <p:cTn id="13" presetID="2" presetClass="entr" presetSubtype="1" fill="hold" grpId="0" nodeType="withEffect">
                                  <p:stCondLst>
                                    <p:cond delay="0"/>
                                  </p:stCondLst>
                                  <p:iterate type="wd">
                                    <p:tmPct val="100000"/>
                                  </p:iterate>
                                  <p:childTnLst>
                                    <p:set>
                                      <p:cBhvr>
                                        <p:cTn id="14" dur="1" fill="hold">
                                          <p:stCondLst>
                                            <p:cond delay="0"/>
                                          </p:stCondLst>
                                        </p:cTn>
                                        <p:tgtEl>
                                          <p:spTgt spid="9219">
                                            <p:txEl>
                                              <p:pRg st="1" end="1"/>
                                            </p:txEl>
                                          </p:spTgt>
                                        </p:tgtEl>
                                        <p:attrNameLst>
                                          <p:attrName>style.visibility</p:attrName>
                                        </p:attrNameLst>
                                      </p:cBhvr>
                                      <p:to>
                                        <p:strVal val="visible"/>
                                      </p:to>
                                    </p:set>
                                    <p:anim calcmode="lin" valueType="num">
                                      <p:cBhvr additive="base">
                                        <p:cTn id="15" dur="300" fill="hold"/>
                                        <p:tgtEl>
                                          <p:spTgt spid="9219">
                                            <p:txEl>
                                              <p:pRg st="1" end="1"/>
                                            </p:txEl>
                                          </p:spTgt>
                                        </p:tgtEl>
                                        <p:attrNameLst>
                                          <p:attrName>ppt_x</p:attrName>
                                        </p:attrNameLst>
                                      </p:cBhvr>
                                      <p:tavLst>
                                        <p:tav tm="0">
                                          <p:val>
                                            <p:strVal val="#ppt_x"/>
                                          </p:val>
                                        </p:tav>
                                        <p:tav tm="100000">
                                          <p:val>
                                            <p:strVal val="#ppt_x"/>
                                          </p:val>
                                        </p:tav>
                                      </p:tavLst>
                                    </p:anim>
                                    <p:anim calcmode="lin" valueType="num">
                                      <p:cBhvr additive="base">
                                        <p:cTn id="16" dur="300" fill="hold"/>
                                        <p:tgtEl>
                                          <p:spTgt spid="9219">
                                            <p:txEl>
                                              <p:pRg st="1" end="1"/>
                                            </p:txEl>
                                          </p:spTgt>
                                        </p:tgtEl>
                                        <p:attrNameLst>
                                          <p:attrName>ppt_y</p:attrName>
                                        </p:attrNameLst>
                                      </p:cBhvr>
                                      <p:tavLst>
                                        <p:tav tm="0">
                                          <p:val>
                                            <p:strVal val="0-#ppt_h/2"/>
                                          </p:val>
                                        </p:tav>
                                        <p:tav tm="100000">
                                          <p:val>
                                            <p:strVal val="#ppt_y"/>
                                          </p:val>
                                        </p:tav>
                                      </p:tavLst>
                                    </p:anim>
                                  </p:childTnLst>
                                </p:cTn>
                              </p:par>
                              <p:par>
                                <p:cTn id="17" presetID="2" presetClass="entr" presetSubtype="1" fill="hold" grpId="0" nodeType="withEffect">
                                  <p:stCondLst>
                                    <p:cond delay="0"/>
                                  </p:stCondLst>
                                  <p:iterate type="wd">
                                    <p:tmPct val="100000"/>
                                  </p:iterate>
                                  <p:childTnLst>
                                    <p:set>
                                      <p:cBhvr>
                                        <p:cTn id="18" dur="1" fill="hold">
                                          <p:stCondLst>
                                            <p:cond delay="0"/>
                                          </p:stCondLst>
                                        </p:cTn>
                                        <p:tgtEl>
                                          <p:spTgt spid="9219">
                                            <p:txEl>
                                              <p:pRg st="2" end="2"/>
                                            </p:txEl>
                                          </p:spTgt>
                                        </p:tgtEl>
                                        <p:attrNameLst>
                                          <p:attrName>style.visibility</p:attrName>
                                        </p:attrNameLst>
                                      </p:cBhvr>
                                      <p:to>
                                        <p:strVal val="visible"/>
                                      </p:to>
                                    </p:set>
                                    <p:anim calcmode="lin" valueType="num">
                                      <p:cBhvr additive="base">
                                        <p:cTn id="19" dur="300" fill="hold"/>
                                        <p:tgtEl>
                                          <p:spTgt spid="9219">
                                            <p:txEl>
                                              <p:pRg st="2" end="2"/>
                                            </p:txEl>
                                          </p:spTgt>
                                        </p:tgtEl>
                                        <p:attrNameLst>
                                          <p:attrName>ppt_x</p:attrName>
                                        </p:attrNameLst>
                                      </p:cBhvr>
                                      <p:tavLst>
                                        <p:tav tm="0">
                                          <p:val>
                                            <p:strVal val="#ppt_x"/>
                                          </p:val>
                                        </p:tav>
                                        <p:tav tm="100000">
                                          <p:val>
                                            <p:strVal val="#ppt_x"/>
                                          </p:val>
                                        </p:tav>
                                      </p:tavLst>
                                    </p:anim>
                                    <p:anim calcmode="lin" valueType="num">
                                      <p:cBhvr additive="base">
                                        <p:cTn id="20" dur="300" fill="hold"/>
                                        <p:tgtEl>
                                          <p:spTgt spid="9219">
                                            <p:txEl>
                                              <p:pRg st="2" end="2"/>
                                            </p:txEl>
                                          </p:spTgt>
                                        </p:tgtEl>
                                        <p:attrNameLst>
                                          <p:attrName>ppt_y</p:attrName>
                                        </p:attrNameLst>
                                      </p:cBhvr>
                                      <p:tavLst>
                                        <p:tav tm="0">
                                          <p:val>
                                            <p:strVal val="0-#ppt_h/2"/>
                                          </p:val>
                                        </p:tav>
                                        <p:tav tm="100000">
                                          <p:val>
                                            <p:strVal val="#ppt_y"/>
                                          </p:val>
                                        </p:tav>
                                      </p:tavLst>
                                    </p:anim>
                                  </p:childTnLst>
                                </p:cTn>
                              </p:par>
                              <p:par>
                                <p:cTn id="21" presetID="2" presetClass="entr" presetSubtype="1" fill="hold" grpId="0" nodeType="withEffect">
                                  <p:stCondLst>
                                    <p:cond delay="0"/>
                                  </p:stCondLst>
                                  <p:iterate type="wd">
                                    <p:tmPct val="100000"/>
                                  </p:iterate>
                                  <p:childTnLst>
                                    <p:set>
                                      <p:cBhvr>
                                        <p:cTn id="22" dur="1" fill="hold">
                                          <p:stCondLst>
                                            <p:cond delay="0"/>
                                          </p:stCondLst>
                                        </p:cTn>
                                        <p:tgtEl>
                                          <p:spTgt spid="9219">
                                            <p:txEl>
                                              <p:pRg st="3" end="3"/>
                                            </p:txEl>
                                          </p:spTgt>
                                        </p:tgtEl>
                                        <p:attrNameLst>
                                          <p:attrName>style.visibility</p:attrName>
                                        </p:attrNameLst>
                                      </p:cBhvr>
                                      <p:to>
                                        <p:strVal val="visible"/>
                                      </p:to>
                                    </p:set>
                                    <p:anim calcmode="lin" valueType="num">
                                      <p:cBhvr additive="base">
                                        <p:cTn id="23" dur="300" fill="hold"/>
                                        <p:tgtEl>
                                          <p:spTgt spid="9219">
                                            <p:txEl>
                                              <p:pRg st="3" end="3"/>
                                            </p:txEl>
                                          </p:spTgt>
                                        </p:tgtEl>
                                        <p:attrNameLst>
                                          <p:attrName>ppt_x</p:attrName>
                                        </p:attrNameLst>
                                      </p:cBhvr>
                                      <p:tavLst>
                                        <p:tav tm="0">
                                          <p:val>
                                            <p:strVal val="#ppt_x"/>
                                          </p:val>
                                        </p:tav>
                                        <p:tav tm="100000">
                                          <p:val>
                                            <p:strVal val="#ppt_x"/>
                                          </p:val>
                                        </p:tav>
                                      </p:tavLst>
                                    </p:anim>
                                    <p:anim calcmode="lin" valueType="num">
                                      <p:cBhvr additive="base">
                                        <p:cTn id="24" dur="300" fill="hold"/>
                                        <p:tgtEl>
                                          <p:spTgt spid="9219">
                                            <p:txEl>
                                              <p:pRg st="3" end="3"/>
                                            </p:txEl>
                                          </p:spTgt>
                                        </p:tgtEl>
                                        <p:attrNameLst>
                                          <p:attrName>ppt_y</p:attrName>
                                        </p:attrNameLst>
                                      </p:cBhvr>
                                      <p:tavLst>
                                        <p:tav tm="0">
                                          <p:val>
                                            <p:strVal val="0-#ppt_h/2"/>
                                          </p:val>
                                        </p:tav>
                                        <p:tav tm="100000">
                                          <p:val>
                                            <p:strVal val="#ppt_y"/>
                                          </p:val>
                                        </p:tav>
                                      </p:tavLst>
                                    </p:anim>
                                  </p:childTnLst>
                                </p:cTn>
                              </p:par>
                              <p:par>
                                <p:cTn id="25" presetID="2" presetClass="entr" presetSubtype="1" fill="hold" grpId="0" nodeType="withEffect">
                                  <p:stCondLst>
                                    <p:cond delay="0"/>
                                  </p:stCondLst>
                                  <p:iterate type="wd">
                                    <p:tmPct val="100000"/>
                                  </p:iterate>
                                  <p:childTnLst>
                                    <p:set>
                                      <p:cBhvr>
                                        <p:cTn id="26" dur="1" fill="hold">
                                          <p:stCondLst>
                                            <p:cond delay="0"/>
                                          </p:stCondLst>
                                        </p:cTn>
                                        <p:tgtEl>
                                          <p:spTgt spid="9219">
                                            <p:txEl>
                                              <p:pRg st="4" end="4"/>
                                            </p:txEl>
                                          </p:spTgt>
                                        </p:tgtEl>
                                        <p:attrNameLst>
                                          <p:attrName>style.visibility</p:attrName>
                                        </p:attrNameLst>
                                      </p:cBhvr>
                                      <p:to>
                                        <p:strVal val="visible"/>
                                      </p:to>
                                    </p:set>
                                    <p:anim calcmode="lin" valueType="num">
                                      <p:cBhvr additive="base">
                                        <p:cTn id="27" dur="300" fill="hold"/>
                                        <p:tgtEl>
                                          <p:spTgt spid="9219">
                                            <p:txEl>
                                              <p:pRg st="4" end="4"/>
                                            </p:txEl>
                                          </p:spTgt>
                                        </p:tgtEl>
                                        <p:attrNameLst>
                                          <p:attrName>ppt_x</p:attrName>
                                        </p:attrNameLst>
                                      </p:cBhvr>
                                      <p:tavLst>
                                        <p:tav tm="0">
                                          <p:val>
                                            <p:strVal val="#ppt_x"/>
                                          </p:val>
                                        </p:tav>
                                        <p:tav tm="100000">
                                          <p:val>
                                            <p:strVal val="#ppt_x"/>
                                          </p:val>
                                        </p:tav>
                                      </p:tavLst>
                                    </p:anim>
                                    <p:anim calcmode="lin" valueType="num">
                                      <p:cBhvr additive="base">
                                        <p:cTn id="28" dur="300" fill="hold"/>
                                        <p:tgtEl>
                                          <p:spTgt spid="9219">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bldLvl="2" autoUpdateAnimBg="0" advAuto="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Footer Placeholder 2"/>
          <p:cNvSpPr>
            <a:spLocks noGrp="1"/>
          </p:cNvSpPr>
          <p:nvPr>
            <p:ph type="ftr" sz="quarter" idx="11"/>
          </p:nvPr>
        </p:nvSpPr>
        <p:spPr/>
        <p:txBody>
          <a:bodyPr/>
          <a:lstStyle/>
          <a:p>
            <a:r>
              <a:rPr lang="en-US"/>
              <a:t>UNESCO ICTLIP Module 2. Lesson 2</a:t>
            </a:r>
          </a:p>
        </p:txBody>
      </p:sp>
      <p:sp>
        <p:nvSpPr>
          <p:cNvPr id="45" name="Slide Number Placeholder 3"/>
          <p:cNvSpPr>
            <a:spLocks noGrp="1"/>
          </p:cNvSpPr>
          <p:nvPr>
            <p:ph type="sldNum" sz="quarter" idx="12"/>
          </p:nvPr>
        </p:nvSpPr>
        <p:spPr/>
        <p:txBody>
          <a:bodyPr/>
          <a:lstStyle/>
          <a:p>
            <a:fld id="{EE2DB382-0BD4-48A7-9AA3-57081A39713B}" type="slidenum">
              <a:rPr lang="en-US"/>
              <a:pPr/>
              <a:t>9</a:t>
            </a:fld>
            <a:endParaRPr lang="en-US"/>
          </a:p>
        </p:txBody>
      </p:sp>
      <p:sp>
        <p:nvSpPr>
          <p:cNvPr id="31747" name="Rectangle 3"/>
          <p:cNvSpPr>
            <a:spLocks noChangeArrowheads="1"/>
          </p:cNvSpPr>
          <p:nvPr/>
        </p:nvSpPr>
        <p:spPr bwMode="auto">
          <a:xfrm>
            <a:off x="914400" y="304800"/>
            <a:ext cx="1398588" cy="244475"/>
          </a:xfrm>
          <a:prstGeom prst="rect">
            <a:avLst/>
          </a:prstGeom>
          <a:noFill/>
          <a:ln w="9525">
            <a:noFill/>
            <a:miter lim="800000"/>
            <a:headEnd/>
            <a:tailEnd/>
          </a:ln>
        </p:spPr>
        <p:txBody>
          <a:bodyPr wrap="none" lIns="0" tIns="0" rIns="0" bIns="0">
            <a:spAutoFit/>
          </a:bodyPr>
          <a:lstStyle/>
          <a:p>
            <a:r>
              <a:rPr kumimoji="0" lang="en-US" sz="1600" b="1">
                <a:latin typeface="Arial" charset="0"/>
              </a:rPr>
              <a:t>Reports/tools</a:t>
            </a:r>
            <a:r>
              <a:rPr kumimoji="0" lang="en-US" sz="1600" b="1">
                <a:solidFill>
                  <a:srgbClr val="000000"/>
                </a:solidFill>
                <a:latin typeface="Comic Sans MS" charset="0"/>
              </a:rPr>
              <a:t> </a:t>
            </a:r>
            <a:endParaRPr kumimoji="0" lang="en-US"/>
          </a:p>
        </p:txBody>
      </p:sp>
      <p:sp>
        <p:nvSpPr>
          <p:cNvPr id="31748" name="Rectangle 4"/>
          <p:cNvSpPr>
            <a:spLocks noChangeArrowheads="1"/>
          </p:cNvSpPr>
          <p:nvPr/>
        </p:nvSpPr>
        <p:spPr bwMode="auto">
          <a:xfrm>
            <a:off x="6477000" y="304800"/>
            <a:ext cx="1692275" cy="244475"/>
          </a:xfrm>
          <a:prstGeom prst="rect">
            <a:avLst/>
          </a:prstGeom>
          <a:noFill/>
          <a:ln w="9525">
            <a:noFill/>
            <a:miter lim="800000"/>
            <a:headEnd/>
            <a:tailEnd/>
          </a:ln>
        </p:spPr>
        <p:txBody>
          <a:bodyPr wrap="none" lIns="0" tIns="0" rIns="0" bIns="0">
            <a:spAutoFit/>
          </a:bodyPr>
          <a:lstStyle/>
          <a:p>
            <a:r>
              <a:rPr kumimoji="0" lang="en-US" sz="1600" b="1">
                <a:latin typeface="Arial" charset="0"/>
              </a:rPr>
              <a:t>Readers Services</a:t>
            </a:r>
          </a:p>
        </p:txBody>
      </p:sp>
      <p:sp>
        <p:nvSpPr>
          <p:cNvPr id="31749" name="Oval 5"/>
          <p:cNvSpPr>
            <a:spLocks noChangeArrowheads="1"/>
          </p:cNvSpPr>
          <p:nvPr/>
        </p:nvSpPr>
        <p:spPr bwMode="auto">
          <a:xfrm>
            <a:off x="533400" y="1143000"/>
            <a:ext cx="2057400" cy="1752600"/>
          </a:xfrm>
          <a:prstGeom prst="ellipse">
            <a:avLst/>
          </a:prstGeom>
          <a:solidFill>
            <a:schemeClr val="accent1"/>
          </a:solidFill>
          <a:ln w="12700">
            <a:solidFill>
              <a:srgbClr val="000000"/>
            </a:solidFill>
            <a:round/>
            <a:headEnd/>
            <a:tailEnd/>
          </a:ln>
        </p:spPr>
        <p:txBody>
          <a:bodyPr/>
          <a:lstStyle/>
          <a:p>
            <a:pPr algn="ctr" eaLnBrk="1" hangingPunct="1"/>
            <a:r>
              <a:rPr kumimoji="0" lang="en-US" sz="1800">
                <a:latin typeface="Arial" charset="0"/>
              </a:rPr>
              <a:t>New acquisitions List/ Other lists and reports</a:t>
            </a:r>
          </a:p>
        </p:txBody>
      </p:sp>
      <p:sp>
        <p:nvSpPr>
          <p:cNvPr id="31750" name="Oval 6"/>
          <p:cNvSpPr>
            <a:spLocks noChangeArrowheads="1"/>
          </p:cNvSpPr>
          <p:nvPr/>
        </p:nvSpPr>
        <p:spPr bwMode="auto">
          <a:xfrm>
            <a:off x="533400" y="4038600"/>
            <a:ext cx="1981200" cy="1041400"/>
          </a:xfrm>
          <a:prstGeom prst="ellipse">
            <a:avLst/>
          </a:prstGeom>
          <a:solidFill>
            <a:schemeClr val="accent1"/>
          </a:solidFill>
          <a:ln w="12700">
            <a:solidFill>
              <a:srgbClr val="000000"/>
            </a:solidFill>
            <a:round/>
            <a:headEnd/>
            <a:tailEnd/>
          </a:ln>
        </p:spPr>
        <p:txBody>
          <a:bodyPr/>
          <a:lstStyle/>
          <a:p>
            <a:pPr algn="ctr" eaLnBrk="1" hangingPunct="1"/>
            <a:r>
              <a:rPr kumimoji="0" lang="en-US" sz="1800">
                <a:latin typeface="Arial" charset="0"/>
              </a:rPr>
              <a:t>Indexes and other lists</a:t>
            </a:r>
          </a:p>
        </p:txBody>
      </p:sp>
      <p:sp>
        <p:nvSpPr>
          <p:cNvPr id="31751" name="Oval 7"/>
          <p:cNvSpPr>
            <a:spLocks noChangeArrowheads="1"/>
          </p:cNvSpPr>
          <p:nvPr/>
        </p:nvSpPr>
        <p:spPr bwMode="auto">
          <a:xfrm>
            <a:off x="533400" y="5181600"/>
            <a:ext cx="2057400" cy="838200"/>
          </a:xfrm>
          <a:prstGeom prst="ellipse">
            <a:avLst/>
          </a:prstGeom>
          <a:solidFill>
            <a:schemeClr val="accent1"/>
          </a:solidFill>
          <a:ln w="12700">
            <a:solidFill>
              <a:srgbClr val="000000"/>
            </a:solidFill>
            <a:round/>
            <a:headEnd/>
            <a:tailEnd/>
          </a:ln>
        </p:spPr>
        <p:txBody>
          <a:bodyPr/>
          <a:lstStyle/>
          <a:p>
            <a:pPr algn="ctr" eaLnBrk="1" hangingPunct="1"/>
            <a:r>
              <a:rPr kumimoji="0" lang="en-US" sz="1800">
                <a:latin typeface="Arial" charset="0"/>
              </a:rPr>
              <a:t>Web OPAC/Index</a:t>
            </a:r>
          </a:p>
        </p:txBody>
      </p:sp>
      <p:sp>
        <p:nvSpPr>
          <p:cNvPr id="31752" name="Oval 8"/>
          <p:cNvSpPr>
            <a:spLocks noChangeArrowheads="1"/>
          </p:cNvSpPr>
          <p:nvPr/>
        </p:nvSpPr>
        <p:spPr bwMode="auto">
          <a:xfrm>
            <a:off x="3200400" y="1905000"/>
            <a:ext cx="2362200" cy="762000"/>
          </a:xfrm>
          <a:prstGeom prst="ellipse">
            <a:avLst/>
          </a:prstGeom>
          <a:solidFill>
            <a:schemeClr val="folHlink"/>
          </a:solidFill>
          <a:ln w="12700">
            <a:solidFill>
              <a:srgbClr val="000000"/>
            </a:solidFill>
            <a:round/>
            <a:headEnd/>
            <a:tailEnd/>
          </a:ln>
        </p:spPr>
        <p:txBody>
          <a:bodyPr/>
          <a:lstStyle/>
          <a:p>
            <a:pPr algn="ctr" eaLnBrk="1" hangingPunct="1"/>
            <a:r>
              <a:rPr kumimoji="0" lang="en-US" sz="1800">
                <a:latin typeface="Arial" charset="0"/>
              </a:rPr>
              <a:t>Acquisitions</a:t>
            </a:r>
          </a:p>
        </p:txBody>
      </p:sp>
      <p:sp>
        <p:nvSpPr>
          <p:cNvPr id="31753" name="Oval 9"/>
          <p:cNvSpPr>
            <a:spLocks noChangeArrowheads="1"/>
          </p:cNvSpPr>
          <p:nvPr/>
        </p:nvSpPr>
        <p:spPr bwMode="auto">
          <a:xfrm>
            <a:off x="6248400" y="1219200"/>
            <a:ext cx="1981200" cy="685800"/>
          </a:xfrm>
          <a:prstGeom prst="ellipse">
            <a:avLst/>
          </a:prstGeom>
          <a:solidFill>
            <a:schemeClr val="accent1"/>
          </a:solidFill>
          <a:ln w="12700">
            <a:solidFill>
              <a:srgbClr val="000000"/>
            </a:solidFill>
            <a:round/>
            <a:headEnd/>
            <a:tailEnd/>
          </a:ln>
        </p:spPr>
        <p:txBody>
          <a:bodyPr/>
          <a:lstStyle/>
          <a:p>
            <a:pPr algn="ctr" eaLnBrk="1" hangingPunct="1"/>
            <a:r>
              <a:rPr kumimoji="0" lang="en-US" sz="1800">
                <a:latin typeface="Arial" charset="0"/>
              </a:rPr>
              <a:t>Circulation</a:t>
            </a:r>
          </a:p>
        </p:txBody>
      </p:sp>
      <p:sp>
        <p:nvSpPr>
          <p:cNvPr id="31754" name="Oval 10"/>
          <p:cNvSpPr>
            <a:spLocks noChangeArrowheads="1"/>
          </p:cNvSpPr>
          <p:nvPr/>
        </p:nvSpPr>
        <p:spPr bwMode="auto">
          <a:xfrm>
            <a:off x="6172200" y="3124200"/>
            <a:ext cx="2057400" cy="609600"/>
          </a:xfrm>
          <a:prstGeom prst="ellipse">
            <a:avLst/>
          </a:prstGeom>
          <a:solidFill>
            <a:schemeClr val="accent1"/>
          </a:solidFill>
          <a:ln w="12700">
            <a:solidFill>
              <a:srgbClr val="000000"/>
            </a:solidFill>
            <a:round/>
            <a:headEnd/>
            <a:tailEnd/>
          </a:ln>
        </p:spPr>
        <p:txBody>
          <a:bodyPr/>
          <a:lstStyle/>
          <a:p>
            <a:pPr algn="ctr" eaLnBrk="1" hangingPunct="1"/>
            <a:r>
              <a:rPr kumimoji="0" lang="en-US" sz="1800">
                <a:latin typeface="Arial" charset="0"/>
              </a:rPr>
              <a:t>Filipiniana </a:t>
            </a:r>
          </a:p>
        </p:txBody>
      </p:sp>
      <p:sp>
        <p:nvSpPr>
          <p:cNvPr id="31755" name="Oval 11"/>
          <p:cNvSpPr>
            <a:spLocks noChangeArrowheads="1"/>
          </p:cNvSpPr>
          <p:nvPr/>
        </p:nvSpPr>
        <p:spPr bwMode="auto">
          <a:xfrm>
            <a:off x="609600" y="3124200"/>
            <a:ext cx="1981200" cy="762000"/>
          </a:xfrm>
          <a:prstGeom prst="ellipse">
            <a:avLst/>
          </a:prstGeom>
          <a:solidFill>
            <a:schemeClr val="accent1"/>
          </a:solidFill>
          <a:ln w="12700">
            <a:solidFill>
              <a:srgbClr val="000000"/>
            </a:solidFill>
            <a:round/>
            <a:headEnd/>
            <a:tailEnd/>
          </a:ln>
        </p:spPr>
        <p:txBody>
          <a:bodyPr/>
          <a:lstStyle/>
          <a:p>
            <a:pPr algn="ctr" eaLnBrk="1" hangingPunct="1"/>
            <a:r>
              <a:rPr kumimoji="0" lang="en-US" sz="1800">
                <a:latin typeface="Arial" charset="0"/>
              </a:rPr>
              <a:t>OPAC</a:t>
            </a:r>
          </a:p>
        </p:txBody>
      </p:sp>
      <p:sp>
        <p:nvSpPr>
          <p:cNvPr id="31756" name="Oval 12"/>
          <p:cNvSpPr>
            <a:spLocks noChangeArrowheads="1"/>
          </p:cNvSpPr>
          <p:nvPr/>
        </p:nvSpPr>
        <p:spPr bwMode="auto">
          <a:xfrm>
            <a:off x="6172200" y="2209800"/>
            <a:ext cx="2057400" cy="685800"/>
          </a:xfrm>
          <a:prstGeom prst="ellipse">
            <a:avLst/>
          </a:prstGeom>
          <a:solidFill>
            <a:schemeClr val="accent1"/>
          </a:solidFill>
          <a:ln w="12700">
            <a:solidFill>
              <a:srgbClr val="000000"/>
            </a:solidFill>
            <a:round/>
            <a:headEnd/>
            <a:tailEnd/>
          </a:ln>
        </p:spPr>
        <p:txBody>
          <a:bodyPr/>
          <a:lstStyle/>
          <a:p>
            <a:pPr algn="ctr" eaLnBrk="1" hangingPunct="1"/>
            <a:r>
              <a:rPr kumimoji="0" lang="en-US" sz="1800">
                <a:latin typeface="Arial" charset="0"/>
              </a:rPr>
              <a:t>MMR</a:t>
            </a:r>
          </a:p>
        </p:txBody>
      </p:sp>
      <p:sp>
        <p:nvSpPr>
          <p:cNvPr id="31757" name="Oval 13"/>
          <p:cNvSpPr>
            <a:spLocks noChangeArrowheads="1"/>
          </p:cNvSpPr>
          <p:nvPr/>
        </p:nvSpPr>
        <p:spPr bwMode="auto">
          <a:xfrm>
            <a:off x="3276600" y="5638800"/>
            <a:ext cx="2209800" cy="914400"/>
          </a:xfrm>
          <a:prstGeom prst="ellipse">
            <a:avLst/>
          </a:prstGeom>
          <a:solidFill>
            <a:srgbClr val="FFCC00"/>
          </a:solidFill>
          <a:ln w="12700">
            <a:solidFill>
              <a:srgbClr val="000000"/>
            </a:solidFill>
            <a:round/>
            <a:headEnd/>
            <a:tailEnd/>
          </a:ln>
        </p:spPr>
        <p:txBody>
          <a:bodyPr/>
          <a:lstStyle/>
          <a:p>
            <a:pPr algn="ctr" eaLnBrk="1" hangingPunct="1"/>
            <a:r>
              <a:rPr kumimoji="0" lang="en-US" sz="1800">
                <a:latin typeface="Arial" charset="0"/>
              </a:rPr>
              <a:t>Users</a:t>
            </a:r>
          </a:p>
        </p:txBody>
      </p:sp>
      <p:sp>
        <p:nvSpPr>
          <p:cNvPr id="31758" name="Oval 14"/>
          <p:cNvSpPr>
            <a:spLocks noChangeArrowheads="1"/>
          </p:cNvSpPr>
          <p:nvPr/>
        </p:nvSpPr>
        <p:spPr bwMode="auto">
          <a:xfrm>
            <a:off x="6172200" y="4191000"/>
            <a:ext cx="2057400" cy="685800"/>
          </a:xfrm>
          <a:prstGeom prst="ellipse">
            <a:avLst/>
          </a:prstGeom>
          <a:solidFill>
            <a:schemeClr val="accent1"/>
          </a:solidFill>
          <a:ln w="9525">
            <a:solidFill>
              <a:schemeClr val="tx1"/>
            </a:solidFill>
            <a:round/>
            <a:headEnd/>
            <a:tailEnd/>
          </a:ln>
          <a:effectLst/>
        </p:spPr>
        <p:txBody>
          <a:bodyPr wrap="none" anchor="ctr"/>
          <a:lstStyle/>
          <a:p>
            <a:pPr algn="ctr" eaLnBrk="1" hangingPunct="1"/>
            <a:r>
              <a:rPr kumimoji="0" lang="en-US" sz="1800">
                <a:latin typeface="Arial" charset="0"/>
              </a:rPr>
              <a:t>Serials</a:t>
            </a:r>
          </a:p>
        </p:txBody>
      </p:sp>
      <p:sp>
        <p:nvSpPr>
          <p:cNvPr id="31759" name="Oval 15"/>
          <p:cNvSpPr>
            <a:spLocks noChangeArrowheads="1"/>
          </p:cNvSpPr>
          <p:nvPr/>
        </p:nvSpPr>
        <p:spPr bwMode="auto">
          <a:xfrm>
            <a:off x="3352800" y="3048000"/>
            <a:ext cx="2133600" cy="914400"/>
          </a:xfrm>
          <a:prstGeom prst="ellipse">
            <a:avLst/>
          </a:prstGeom>
          <a:solidFill>
            <a:schemeClr val="folHlink"/>
          </a:solidFill>
          <a:ln w="9525">
            <a:solidFill>
              <a:schemeClr val="tx1"/>
            </a:solidFill>
            <a:round/>
            <a:headEnd/>
            <a:tailEnd/>
          </a:ln>
          <a:effectLst/>
        </p:spPr>
        <p:txBody>
          <a:bodyPr wrap="none" anchor="ctr"/>
          <a:lstStyle/>
          <a:p>
            <a:pPr algn="ctr" eaLnBrk="1" hangingPunct="1"/>
            <a:r>
              <a:rPr kumimoji="0" lang="en-US" sz="1800">
                <a:latin typeface="Arial" charset="0"/>
              </a:rPr>
              <a:t>Cataloging</a:t>
            </a:r>
          </a:p>
        </p:txBody>
      </p:sp>
      <p:sp>
        <p:nvSpPr>
          <p:cNvPr id="31760" name="Oval 16"/>
          <p:cNvSpPr>
            <a:spLocks noChangeArrowheads="1"/>
          </p:cNvSpPr>
          <p:nvPr/>
        </p:nvSpPr>
        <p:spPr bwMode="auto">
          <a:xfrm>
            <a:off x="3276600" y="4267200"/>
            <a:ext cx="2286000" cy="914400"/>
          </a:xfrm>
          <a:prstGeom prst="ellipse">
            <a:avLst/>
          </a:prstGeom>
          <a:solidFill>
            <a:schemeClr val="folHlink"/>
          </a:solidFill>
          <a:ln w="9525">
            <a:solidFill>
              <a:schemeClr val="tx1"/>
            </a:solidFill>
            <a:round/>
            <a:headEnd/>
            <a:tailEnd/>
          </a:ln>
          <a:effectLst/>
        </p:spPr>
        <p:txBody>
          <a:bodyPr wrap="none" anchor="ctr"/>
          <a:lstStyle/>
          <a:p>
            <a:pPr algn="ctr" eaLnBrk="1" hangingPunct="1"/>
            <a:r>
              <a:rPr kumimoji="0" lang="en-US" sz="1800">
                <a:latin typeface="Arial" charset="0"/>
              </a:rPr>
              <a:t>Indexing/Listing</a:t>
            </a:r>
          </a:p>
        </p:txBody>
      </p:sp>
      <p:sp>
        <p:nvSpPr>
          <p:cNvPr id="31761" name="Oval 17"/>
          <p:cNvSpPr>
            <a:spLocks noChangeArrowheads="1"/>
          </p:cNvSpPr>
          <p:nvPr/>
        </p:nvSpPr>
        <p:spPr bwMode="auto">
          <a:xfrm>
            <a:off x="6172200" y="5334000"/>
            <a:ext cx="2057400" cy="609600"/>
          </a:xfrm>
          <a:prstGeom prst="ellipse">
            <a:avLst/>
          </a:prstGeom>
          <a:solidFill>
            <a:schemeClr val="accent1"/>
          </a:solidFill>
          <a:ln w="9525">
            <a:solidFill>
              <a:schemeClr val="tx1"/>
            </a:solidFill>
            <a:round/>
            <a:headEnd/>
            <a:tailEnd/>
          </a:ln>
          <a:effectLst/>
        </p:spPr>
        <p:txBody>
          <a:bodyPr wrap="none" anchor="ctr"/>
          <a:lstStyle/>
          <a:p>
            <a:pPr algn="ctr" eaLnBrk="1" hangingPunct="1"/>
            <a:r>
              <a:rPr kumimoji="0" lang="en-US" sz="1800">
                <a:latin typeface="Arial" charset="0"/>
              </a:rPr>
              <a:t>Reference</a:t>
            </a:r>
          </a:p>
        </p:txBody>
      </p:sp>
      <p:sp>
        <p:nvSpPr>
          <p:cNvPr id="31762" name="Oval 18"/>
          <p:cNvSpPr>
            <a:spLocks noChangeArrowheads="1"/>
          </p:cNvSpPr>
          <p:nvPr/>
        </p:nvSpPr>
        <p:spPr bwMode="auto">
          <a:xfrm>
            <a:off x="3200400" y="381000"/>
            <a:ext cx="2286000" cy="1143000"/>
          </a:xfrm>
          <a:prstGeom prst="ellipse">
            <a:avLst/>
          </a:prstGeom>
          <a:solidFill>
            <a:schemeClr val="folHlink"/>
          </a:solidFill>
          <a:ln w="9525">
            <a:solidFill>
              <a:schemeClr val="tx1"/>
            </a:solidFill>
            <a:round/>
            <a:headEnd/>
            <a:tailEnd/>
          </a:ln>
          <a:effectLst/>
        </p:spPr>
        <p:txBody>
          <a:bodyPr wrap="none" anchor="ctr"/>
          <a:lstStyle/>
          <a:p>
            <a:pPr algn="ctr" eaLnBrk="1" hangingPunct="1"/>
            <a:r>
              <a:rPr kumimoji="0" lang="en-US" sz="1800">
                <a:latin typeface="Arial" charset="0"/>
              </a:rPr>
              <a:t>Computer Services</a:t>
            </a:r>
          </a:p>
        </p:txBody>
      </p:sp>
      <p:sp>
        <p:nvSpPr>
          <p:cNvPr id="31763" name="Text Box 19"/>
          <p:cNvSpPr txBox="1">
            <a:spLocks noChangeArrowheads="1"/>
          </p:cNvSpPr>
          <p:nvPr/>
        </p:nvSpPr>
        <p:spPr bwMode="auto">
          <a:xfrm>
            <a:off x="2667000" y="0"/>
            <a:ext cx="3657600" cy="366713"/>
          </a:xfrm>
          <a:prstGeom prst="rect">
            <a:avLst/>
          </a:prstGeom>
          <a:noFill/>
          <a:ln w="9525">
            <a:noFill/>
            <a:miter lim="800000"/>
            <a:headEnd/>
            <a:tailEnd/>
          </a:ln>
          <a:effectLst/>
        </p:spPr>
        <p:txBody>
          <a:bodyPr>
            <a:spAutoFit/>
          </a:bodyPr>
          <a:lstStyle/>
          <a:p>
            <a:pPr eaLnBrk="1" hangingPunct="1">
              <a:spcBef>
                <a:spcPct val="50000"/>
              </a:spcBef>
            </a:pPr>
            <a:r>
              <a:rPr kumimoji="0" lang="en-US" sz="1800" b="1">
                <a:latin typeface="Arial" charset="0"/>
              </a:rPr>
              <a:t>Technical and Support Services</a:t>
            </a:r>
            <a:r>
              <a:rPr kumimoji="0" lang="en-US" sz="1800">
                <a:latin typeface="Comic Sans MS" charset="0"/>
              </a:rPr>
              <a:t> </a:t>
            </a:r>
          </a:p>
        </p:txBody>
      </p:sp>
      <p:cxnSp>
        <p:nvCxnSpPr>
          <p:cNvPr id="31764" name="AutoShape 20"/>
          <p:cNvCxnSpPr>
            <a:cxnSpLocks noChangeShapeType="1"/>
            <a:stCxn id="31762" idx="6"/>
            <a:endCxn id="31753" idx="6"/>
          </p:cNvCxnSpPr>
          <p:nvPr/>
        </p:nvCxnSpPr>
        <p:spPr bwMode="auto">
          <a:xfrm>
            <a:off x="5486400" y="952500"/>
            <a:ext cx="2743200" cy="609600"/>
          </a:xfrm>
          <a:prstGeom prst="bentConnector3">
            <a:avLst>
              <a:gd name="adj1" fmla="val 108333"/>
            </a:avLst>
          </a:prstGeom>
          <a:noFill/>
          <a:ln w="28575">
            <a:solidFill>
              <a:schemeClr val="tx1"/>
            </a:solidFill>
            <a:miter lim="800000"/>
            <a:headEnd type="triangle" w="med" len="med"/>
            <a:tailEnd type="triangle" w="med" len="med"/>
          </a:ln>
          <a:effectLst/>
        </p:spPr>
      </p:cxnSp>
      <p:cxnSp>
        <p:nvCxnSpPr>
          <p:cNvPr id="31765" name="AutoShape 21"/>
          <p:cNvCxnSpPr>
            <a:cxnSpLocks noChangeShapeType="1"/>
            <a:stCxn id="31753" idx="6"/>
            <a:endCxn id="31756" idx="6"/>
          </p:cNvCxnSpPr>
          <p:nvPr/>
        </p:nvCxnSpPr>
        <p:spPr bwMode="auto">
          <a:xfrm>
            <a:off x="8229600" y="1562100"/>
            <a:ext cx="1588" cy="990600"/>
          </a:xfrm>
          <a:prstGeom prst="bentConnector3">
            <a:avLst>
              <a:gd name="adj1" fmla="val 14400000"/>
            </a:avLst>
          </a:prstGeom>
          <a:noFill/>
          <a:ln w="28575">
            <a:solidFill>
              <a:schemeClr val="tx1"/>
            </a:solidFill>
            <a:miter lim="800000"/>
            <a:headEnd type="triangle" w="med" len="med"/>
            <a:tailEnd type="triangle" w="med" len="med"/>
          </a:ln>
          <a:effectLst/>
        </p:spPr>
      </p:cxnSp>
      <p:cxnSp>
        <p:nvCxnSpPr>
          <p:cNvPr id="31766" name="AutoShape 22"/>
          <p:cNvCxnSpPr>
            <a:cxnSpLocks noChangeShapeType="1"/>
            <a:stCxn id="31756" idx="6"/>
            <a:endCxn id="31754" idx="6"/>
          </p:cNvCxnSpPr>
          <p:nvPr/>
        </p:nvCxnSpPr>
        <p:spPr bwMode="auto">
          <a:xfrm>
            <a:off x="8229600" y="2552700"/>
            <a:ext cx="1588" cy="876300"/>
          </a:xfrm>
          <a:prstGeom prst="bentConnector3">
            <a:avLst>
              <a:gd name="adj1" fmla="val 14400000"/>
            </a:avLst>
          </a:prstGeom>
          <a:noFill/>
          <a:ln w="28575">
            <a:solidFill>
              <a:schemeClr val="tx1"/>
            </a:solidFill>
            <a:miter lim="800000"/>
            <a:headEnd type="triangle" w="med" len="med"/>
            <a:tailEnd type="triangle" w="med" len="med"/>
          </a:ln>
          <a:effectLst/>
        </p:spPr>
      </p:cxnSp>
      <p:cxnSp>
        <p:nvCxnSpPr>
          <p:cNvPr id="31767" name="AutoShape 23"/>
          <p:cNvCxnSpPr>
            <a:cxnSpLocks noChangeShapeType="1"/>
            <a:stCxn id="31754" idx="6"/>
            <a:endCxn id="31758" idx="6"/>
          </p:cNvCxnSpPr>
          <p:nvPr/>
        </p:nvCxnSpPr>
        <p:spPr bwMode="auto">
          <a:xfrm>
            <a:off x="8229600" y="3429000"/>
            <a:ext cx="1588" cy="1104900"/>
          </a:xfrm>
          <a:prstGeom prst="bentConnector3">
            <a:avLst>
              <a:gd name="adj1" fmla="val 14400000"/>
            </a:avLst>
          </a:prstGeom>
          <a:noFill/>
          <a:ln w="28575">
            <a:solidFill>
              <a:schemeClr val="tx1"/>
            </a:solidFill>
            <a:miter lim="800000"/>
            <a:headEnd type="triangle" w="med" len="med"/>
            <a:tailEnd type="triangle" w="med" len="med"/>
          </a:ln>
          <a:effectLst/>
        </p:spPr>
      </p:cxnSp>
      <p:cxnSp>
        <p:nvCxnSpPr>
          <p:cNvPr id="31768" name="AutoShape 24"/>
          <p:cNvCxnSpPr>
            <a:cxnSpLocks noChangeShapeType="1"/>
            <a:stCxn id="31758" idx="6"/>
            <a:endCxn id="31761" idx="6"/>
          </p:cNvCxnSpPr>
          <p:nvPr/>
        </p:nvCxnSpPr>
        <p:spPr bwMode="auto">
          <a:xfrm>
            <a:off x="8229600" y="4533900"/>
            <a:ext cx="1588" cy="1104900"/>
          </a:xfrm>
          <a:prstGeom prst="bentConnector3">
            <a:avLst>
              <a:gd name="adj1" fmla="val 14400000"/>
            </a:avLst>
          </a:prstGeom>
          <a:noFill/>
          <a:ln w="28575">
            <a:solidFill>
              <a:schemeClr val="tx1"/>
            </a:solidFill>
            <a:miter lim="800000"/>
            <a:headEnd type="triangle" w="med" len="med"/>
            <a:tailEnd type="triangle" w="med" len="med"/>
          </a:ln>
          <a:effectLst/>
        </p:spPr>
      </p:cxnSp>
      <p:cxnSp>
        <p:nvCxnSpPr>
          <p:cNvPr id="31769" name="AutoShape 25"/>
          <p:cNvCxnSpPr>
            <a:cxnSpLocks noChangeShapeType="1"/>
            <a:stCxn id="31761" idx="6"/>
            <a:endCxn id="31757" idx="6"/>
          </p:cNvCxnSpPr>
          <p:nvPr/>
        </p:nvCxnSpPr>
        <p:spPr bwMode="auto">
          <a:xfrm flipH="1">
            <a:off x="5486400" y="5638800"/>
            <a:ext cx="2743200" cy="457200"/>
          </a:xfrm>
          <a:prstGeom prst="bentConnector3">
            <a:avLst>
              <a:gd name="adj1" fmla="val -8333"/>
            </a:avLst>
          </a:prstGeom>
          <a:noFill/>
          <a:ln w="28575">
            <a:solidFill>
              <a:schemeClr val="tx1"/>
            </a:solidFill>
            <a:miter lim="800000"/>
            <a:headEnd type="triangle" w="med" len="med"/>
            <a:tailEnd type="triangle" w="med" len="med"/>
          </a:ln>
          <a:effectLst/>
        </p:spPr>
      </p:cxnSp>
      <p:cxnSp>
        <p:nvCxnSpPr>
          <p:cNvPr id="31770" name="AutoShape 26"/>
          <p:cNvCxnSpPr>
            <a:cxnSpLocks noChangeShapeType="1"/>
            <a:stCxn id="31762" idx="2"/>
            <a:endCxn id="31749" idx="2"/>
          </p:cNvCxnSpPr>
          <p:nvPr/>
        </p:nvCxnSpPr>
        <p:spPr bwMode="auto">
          <a:xfrm rot="10800000" flipV="1">
            <a:off x="533400" y="952500"/>
            <a:ext cx="2667000" cy="1066800"/>
          </a:xfrm>
          <a:prstGeom prst="bentConnector3">
            <a:avLst>
              <a:gd name="adj1" fmla="val 108569"/>
            </a:avLst>
          </a:prstGeom>
          <a:noFill/>
          <a:ln w="28575">
            <a:solidFill>
              <a:schemeClr val="tx1"/>
            </a:solidFill>
            <a:miter lim="800000"/>
            <a:headEnd type="triangle" w="med" len="med"/>
            <a:tailEnd type="triangle" w="med" len="med"/>
          </a:ln>
          <a:effectLst/>
        </p:spPr>
      </p:cxnSp>
      <p:cxnSp>
        <p:nvCxnSpPr>
          <p:cNvPr id="31771" name="AutoShape 27"/>
          <p:cNvCxnSpPr>
            <a:cxnSpLocks noChangeShapeType="1"/>
            <a:stCxn id="31749" idx="2"/>
            <a:endCxn id="31755" idx="2"/>
          </p:cNvCxnSpPr>
          <p:nvPr/>
        </p:nvCxnSpPr>
        <p:spPr bwMode="auto">
          <a:xfrm rot="10800000" flipH="1" flipV="1">
            <a:off x="533400" y="2019300"/>
            <a:ext cx="76200" cy="1485900"/>
          </a:xfrm>
          <a:prstGeom prst="bentConnector3">
            <a:avLst>
              <a:gd name="adj1" fmla="val -300000"/>
            </a:avLst>
          </a:prstGeom>
          <a:noFill/>
          <a:ln w="28575">
            <a:solidFill>
              <a:schemeClr val="tx1"/>
            </a:solidFill>
            <a:miter lim="800000"/>
            <a:headEnd type="triangle" w="med" len="med"/>
            <a:tailEnd type="triangle" w="med" len="med"/>
          </a:ln>
          <a:effectLst/>
        </p:spPr>
      </p:cxnSp>
      <p:cxnSp>
        <p:nvCxnSpPr>
          <p:cNvPr id="31772" name="AutoShape 28"/>
          <p:cNvCxnSpPr>
            <a:cxnSpLocks noChangeShapeType="1"/>
            <a:stCxn id="31755" idx="2"/>
            <a:endCxn id="31750" idx="2"/>
          </p:cNvCxnSpPr>
          <p:nvPr/>
        </p:nvCxnSpPr>
        <p:spPr bwMode="auto">
          <a:xfrm rot="10800000" flipV="1">
            <a:off x="533400" y="3505200"/>
            <a:ext cx="76200" cy="1054100"/>
          </a:xfrm>
          <a:prstGeom prst="bentConnector3">
            <a:avLst>
              <a:gd name="adj1" fmla="val 400000"/>
            </a:avLst>
          </a:prstGeom>
          <a:noFill/>
          <a:ln w="28575">
            <a:solidFill>
              <a:schemeClr val="tx1"/>
            </a:solidFill>
            <a:miter lim="800000"/>
            <a:headEnd type="triangle" w="med" len="med"/>
            <a:tailEnd type="triangle" w="med" len="med"/>
          </a:ln>
          <a:effectLst/>
        </p:spPr>
      </p:cxnSp>
      <p:cxnSp>
        <p:nvCxnSpPr>
          <p:cNvPr id="31773" name="AutoShape 29"/>
          <p:cNvCxnSpPr>
            <a:cxnSpLocks noChangeShapeType="1"/>
            <a:stCxn id="31750" idx="2"/>
            <a:endCxn id="31751" idx="2"/>
          </p:cNvCxnSpPr>
          <p:nvPr/>
        </p:nvCxnSpPr>
        <p:spPr bwMode="auto">
          <a:xfrm rot="10800000" flipH="1" flipV="1">
            <a:off x="533400" y="4559300"/>
            <a:ext cx="1588" cy="1041400"/>
          </a:xfrm>
          <a:prstGeom prst="bentConnector3">
            <a:avLst>
              <a:gd name="adj1" fmla="val -14400000"/>
            </a:avLst>
          </a:prstGeom>
          <a:noFill/>
          <a:ln w="28575">
            <a:solidFill>
              <a:schemeClr val="tx1"/>
            </a:solidFill>
            <a:miter lim="800000"/>
            <a:headEnd type="triangle" w="med" len="med"/>
            <a:tailEnd type="triangle" w="med" len="med"/>
          </a:ln>
          <a:effectLst/>
        </p:spPr>
      </p:cxnSp>
      <p:cxnSp>
        <p:nvCxnSpPr>
          <p:cNvPr id="31774" name="AutoShape 30"/>
          <p:cNvCxnSpPr>
            <a:cxnSpLocks noChangeShapeType="1"/>
            <a:stCxn id="31751" idx="2"/>
            <a:endCxn id="31757" idx="2"/>
          </p:cNvCxnSpPr>
          <p:nvPr/>
        </p:nvCxnSpPr>
        <p:spPr bwMode="auto">
          <a:xfrm rot="10800000" flipH="1" flipV="1">
            <a:off x="533400" y="5600700"/>
            <a:ext cx="2743200" cy="495300"/>
          </a:xfrm>
          <a:prstGeom prst="bentConnector3">
            <a:avLst>
              <a:gd name="adj1" fmla="val -8333"/>
            </a:avLst>
          </a:prstGeom>
          <a:noFill/>
          <a:ln w="28575">
            <a:solidFill>
              <a:schemeClr val="tx1"/>
            </a:solidFill>
            <a:miter lim="800000"/>
            <a:headEnd type="triangle" w="med" len="med"/>
            <a:tailEnd type="triangle" w="med" len="med"/>
          </a:ln>
          <a:effectLst/>
        </p:spPr>
      </p:cxnSp>
      <p:sp>
        <p:nvSpPr>
          <p:cNvPr id="31775" name="Line 31"/>
          <p:cNvSpPr>
            <a:spLocks noChangeShapeType="1"/>
          </p:cNvSpPr>
          <p:nvPr/>
        </p:nvSpPr>
        <p:spPr bwMode="auto">
          <a:xfrm>
            <a:off x="5867400" y="914400"/>
            <a:ext cx="0" cy="5181600"/>
          </a:xfrm>
          <a:prstGeom prst="line">
            <a:avLst/>
          </a:prstGeom>
          <a:noFill/>
          <a:ln w="28575">
            <a:solidFill>
              <a:schemeClr val="tx1"/>
            </a:solidFill>
            <a:round/>
            <a:headEnd type="triangle" w="med" len="med"/>
            <a:tailEnd type="triangle" w="med" len="med"/>
          </a:ln>
          <a:effectLst/>
        </p:spPr>
        <p:txBody>
          <a:bodyPr/>
          <a:lstStyle/>
          <a:p>
            <a:endParaRPr lang="en-US"/>
          </a:p>
        </p:txBody>
      </p:sp>
      <p:sp>
        <p:nvSpPr>
          <p:cNvPr id="31776" name="Line 32"/>
          <p:cNvSpPr>
            <a:spLocks noChangeShapeType="1"/>
          </p:cNvSpPr>
          <p:nvPr/>
        </p:nvSpPr>
        <p:spPr bwMode="auto">
          <a:xfrm>
            <a:off x="5486400" y="3429000"/>
            <a:ext cx="685800" cy="0"/>
          </a:xfrm>
          <a:prstGeom prst="line">
            <a:avLst/>
          </a:prstGeom>
          <a:noFill/>
          <a:ln w="28575">
            <a:solidFill>
              <a:schemeClr val="tx1"/>
            </a:solidFill>
            <a:round/>
            <a:headEnd type="triangle" w="med" len="med"/>
            <a:tailEnd type="triangle" w="med" len="med"/>
          </a:ln>
          <a:effectLst/>
        </p:spPr>
        <p:txBody>
          <a:bodyPr/>
          <a:lstStyle/>
          <a:p>
            <a:endParaRPr lang="en-US"/>
          </a:p>
        </p:txBody>
      </p:sp>
      <p:sp>
        <p:nvSpPr>
          <p:cNvPr id="31777" name="Line 33"/>
          <p:cNvSpPr>
            <a:spLocks noChangeShapeType="1"/>
          </p:cNvSpPr>
          <p:nvPr/>
        </p:nvSpPr>
        <p:spPr bwMode="auto">
          <a:xfrm>
            <a:off x="5867400" y="1600200"/>
            <a:ext cx="381000" cy="0"/>
          </a:xfrm>
          <a:prstGeom prst="line">
            <a:avLst/>
          </a:prstGeom>
          <a:noFill/>
          <a:ln w="28575">
            <a:solidFill>
              <a:schemeClr val="tx1"/>
            </a:solidFill>
            <a:round/>
            <a:headEnd/>
            <a:tailEnd type="triangle" w="med" len="med"/>
          </a:ln>
          <a:effectLst/>
        </p:spPr>
        <p:txBody>
          <a:bodyPr/>
          <a:lstStyle/>
          <a:p>
            <a:endParaRPr lang="en-US"/>
          </a:p>
        </p:txBody>
      </p:sp>
      <p:sp>
        <p:nvSpPr>
          <p:cNvPr id="31778" name="Line 34"/>
          <p:cNvSpPr>
            <a:spLocks noChangeShapeType="1"/>
          </p:cNvSpPr>
          <p:nvPr/>
        </p:nvSpPr>
        <p:spPr bwMode="auto">
          <a:xfrm>
            <a:off x="2895600" y="914400"/>
            <a:ext cx="0" cy="5181600"/>
          </a:xfrm>
          <a:prstGeom prst="line">
            <a:avLst/>
          </a:prstGeom>
          <a:noFill/>
          <a:ln w="28575">
            <a:solidFill>
              <a:schemeClr val="tx1"/>
            </a:solidFill>
            <a:round/>
            <a:headEnd type="triangle" w="med" len="med"/>
            <a:tailEnd type="triangle" w="med" len="med"/>
          </a:ln>
          <a:effectLst/>
        </p:spPr>
        <p:txBody>
          <a:bodyPr/>
          <a:lstStyle/>
          <a:p>
            <a:endParaRPr lang="en-US"/>
          </a:p>
        </p:txBody>
      </p:sp>
      <p:sp>
        <p:nvSpPr>
          <p:cNvPr id="31779" name="Line 35"/>
          <p:cNvSpPr>
            <a:spLocks noChangeShapeType="1"/>
          </p:cNvSpPr>
          <p:nvPr/>
        </p:nvSpPr>
        <p:spPr bwMode="auto">
          <a:xfrm flipH="1">
            <a:off x="2514600" y="2286000"/>
            <a:ext cx="685800" cy="0"/>
          </a:xfrm>
          <a:prstGeom prst="line">
            <a:avLst/>
          </a:prstGeom>
          <a:noFill/>
          <a:ln w="28575">
            <a:solidFill>
              <a:schemeClr val="tx1"/>
            </a:solidFill>
            <a:round/>
            <a:headEnd/>
            <a:tailEnd type="triangle" w="med" len="med"/>
          </a:ln>
          <a:effectLst/>
        </p:spPr>
        <p:txBody>
          <a:bodyPr/>
          <a:lstStyle/>
          <a:p>
            <a:endParaRPr lang="en-US"/>
          </a:p>
        </p:txBody>
      </p:sp>
      <p:sp>
        <p:nvSpPr>
          <p:cNvPr id="31780" name="Line 36"/>
          <p:cNvSpPr>
            <a:spLocks noChangeShapeType="1"/>
          </p:cNvSpPr>
          <p:nvPr/>
        </p:nvSpPr>
        <p:spPr bwMode="auto">
          <a:xfrm flipH="1">
            <a:off x="2590800" y="3505200"/>
            <a:ext cx="762000" cy="0"/>
          </a:xfrm>
          <a:prstGeom prst="line">
            <a:avLst/>
          </a:prstGeom>
          <a:noFill/>
          <a:ln w="28575">
            <a:solidFill>
              <a:schemeClr val="tx1"/>
            </a:solidFill>
            <a:round/>
            <a:headEnd/>
            <a:tailEnd type="triangle" w="med" len="med"/>
          </a:ln>
          <a:effectLst/>
        </p:spPr>
        <p:txBody>
          <a:bodyPr/>
          <a:lstStyle/>
          <a:p>
            <a:endParaRPr lang="en-US"/>
          </a:p>
        </p:txBody>
      </p:sp>
      <p:sp>
        <p:nvSpPr>
          <p:cNvPr id="31781" name="Line 37"/>
          <p:cNvSpPr>
            <a:spLocks noChangeShapeType="1"/>
          </p:cNvSpPr>
          <p:nvPr/>
        </p:nvSpPr>
        <p:spPr bwMode="auto">
          <a:xfrm flipH="1">
            <a:off x="2514600" y="4724400"/>
            <a:ext cx="762000" cy="0"/>
          </a:xfrm>
          <a:prstGeom prst="line">
            <a:avLst/>
          </a:prstGeom>
          <a:noFill/>
          <a:ln w="28575">
            <a:solidFill>
              <a:schemeClr val="tx1"/>
            </a:solidFill>
            <a:round/>
            <a:headEnd/>
            <a:tailEnd type="triangle" w="med" len="med"/>
          </a:ln>
          <a:effectLst/>
        </p:spPr>
        <p:txBody>
          <a:bodyPr/>
          <a:lstStyle/>
          <a:p>
            <a:endParaRPr lang="en-US"/>
          </a:p>
        </p:txBody>
      </p:sp>
      <p:sp>
        <p:nvSpPr>
          <p:cNvPr id="31782" name="Line 38"/>
          <p:cNvSpPr>
            <a:spLocks noChangeShapeType="1"/>
          </p:cNvSpPr>
          <p:nvPr/>
        </p:nvSpPr>
        <p:spPr bwMode="auto">
          <a:xfrm flipH="1">
            <a:off x="2590800" y="5562600"/>
            <a:ext cx="304800" cy="0"/>
          </a:xfrm>
          <a:prstGeom prst="line">
            <a:avLst/>
          </a:prstGeom>
          <a:noFill/>
          <a:ln w="28575">
            <a:solidFill>
              <a:schemeClr val="tx1"/>
            </a:solidFill>
            <a:round/>
            <a:headEnd/>
            <a:tailEnd type="triangle" w="med" len="med"/>
          </a:ln>
          <a:effectLst/>
        </p:spPr>
        <p:txBody>
          <a:bodyPr/>
          <a:lstStyle/>
          <a:p>
            <a:endParaRPr lang="en-US"/>
          </a:p>
        </p:txBody>
      </p:sp>
      <p:sp>
        <p:nvSpPr>
          <p:cNvPr id="31783" name="Line 39"/>
          <p:cNvSpPr>
            <a:spLocks noChangeShapeType="1"/>
          </p:cNvSpPr>
          <p:nvPr/>
        </p:nvSpPr>
        <p:spPr bwMode="auto">
          <a:xfrm>
            <a:off x="5867400" y="5638800"/>
            <a:ext cx="304800" cy="0"/>
          </a:xfrm>
          <a:prstGeom prst="line">
            <a:avLst/>
          </a:prstGeom>
          <a:noFill/>
          <a:ln w="28575">
            <a:solidFill>
              <a:schemeClr val="tx1"/>
            </a:solidFill>
            <a:round/>
            <a:headEnd/>
            <a:tailEnd type="triangle" w="med" len="med"/>
          </a:ln>
          <a:effectLst/>
        </p:spPr>
        <p:txBody>
          <a:bodyPr/>
          <a:lstStyle/>
          <a:p>
            <a:endParaRPr lang="en-US"/>
          </a:p>
        </p:txBody>
      </p:sp>
      <p:cxnSp>
        <p:nvCxnSpPr>
          <p:cNvPr id="31784" name="AutoShape 40"/>
          <p:cNvCxnSpPr>
            <a:cxnSpLocks noChangeShapeType="1"/>
          </p:cNvCxnSpPr>
          <p:nvPr/>
        </p:nvCxnSpPr>
        <p:spPr bwMode="auto">
          <a:xfrm flipV="1">
            <a:off x="5562600" y="4495800"/>
            <a:ext cx="609600" cy="190500"/>
          </a:xfrm>
          <a:prstGeom prst="bentConnector3">
            <a:avLst>
              <a:gd name="adj1" fmla="val 50000"/>
            </a:avLst>
          </a:prstGeom>
          <a:noFill/>
          <a:ln w="28575">
            <a:solidFill>
              <a:schemeClr val="tx1"/>
            </a:solidFill>
            <a:miter lim="800000"/>
            <a:headEnd type="triangle" w="med" len="med"/>
            <a:tailEnd type="triangle" w="med" len="med"/>
          </a:ln>
          <a:effectLst/>
        </p:spPr>
      </p:cxnSp>
      <p:cxnSp>
        <p:nvCxnSpPr>
          <p:cNvPr id="31785" name="AutoShape 41"/>
          <p:cNvCxnSpPr>
            <a:cxnSpLocks noChangeShapeType="1"/>
            <a:stCxn id="31752" idx="6"/>
            <a:endCxn id="31756" idx="2"/>
          </p:cNvCxnSpPr>
          <p:nvPr/>
        </p:nvCxnSpPr>
        <p:spPr bwMode="auto">
          <a:xfrm>
            <a:off x="5562600" y="2286000"/>
            <a:ext cx="609600" cy="266700"/>
          </a:xfrm>
          <a:prstGeom prst="bentConnector3">
            <a:avLst>
              <a:gd name="adj1" fmla="val 50000"/>
            </a:avLst>
          </a:prstGeom>
          <a:noFill/>
          <a:ln w="28575">
            <a:solidFill>
              <a:schemeClr val="tx1"/>
            </a:solidFill>
            <a:miter lim="800000"/>
            <a:headEnd type="triangle" w="med" len="med"/>
            <a:tailEnd type="triangle" w="med" len="med"/>
          </a:ln>
          <a:effectLst/>
        </p:spPr>
      </p:cxnSp>
      <p:sp>
        <p:nvSpPr>
          <p:cNvPr id="31786" name="Line 42"/>
          <p:cNvSpPr>
            <a:spLocks noChangeShapeType="1"/>
          </p:cNvSpPr>
          <p:nvPr/>
        </p:nvSpPr>
        <p:spPr bwMode="auto">
          <a:xfrm>
            <a:off x="4419600" y="1524000"/>
            <a:ext cx="0" cy="381000"/>
          </a:xfrm>
          <a:prstGeom prst="line">
            <a:avLst/>
          </a:prstGeom>
          <a:noFill/>
          <a:ln w="19050">
            <a:solidFill>
              <a:schemeClr val="tx1"/>
            </a:solidFill>
            <a:round/>
            <a:headEnd type="triangle" w="med" len="med"/>
            <a:tailEnd type="triangle" w="med" len="med"/>
          </a:ln>
          <a:effectLst/>
        </p:spPr>
        <p:txBody>
          <a:bodyPr/>
          <a:lstStyle/>
          <a:p>
            <a:endParaRPr lang="en-US"/>
          </a:p>
        </p:txBody>
      </p:sp>
      <p:sp>
        <p:nvSpPr>
          <p:cNvPr id="31787" name="Line 43"/>
          <p:cNvSpPr>
            <a:spLocks noChangeShapeType="1"/>
          </p:cNvSpPr>
          <p:nvPr/>
        </p:nvSpPr>
        <p:spPr bwMode="auto">
          <a:xfrm>
            <a:off x="4419600" y="2667000"/>
            <a:ext cx="0" cy="381000"/>
          </a:xfrm>
          <a:prstGeom prst="line">
            <a:avLst/>
          </a:prstGeom>
          <a:noFill/>
          <a:ln w="19050">
            <a:solidFill>
              <a:schemeClr val="tx1"/>
            </a:solidFill>
            <a:round/>
            <a:headEnd type="triangle" w="med" len="med"/>
            <a:tailEnd type="triangle" w="med" len="med"/>
          </a:ln>
          <a:effectLst/>
        </p:spPr>
        <p:txBody>
          <a:bodyPr/>
          <a:lstStyle/>
          <a:p>
            <a:endParaRPr lang="en-US"/>
          </a:p>
        </p:txBody>
      </p:sp>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Generic (Standard)">
  <a:themeElements>
    <a:clrScheme name="Generic (Standard)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FFCC"/>
      </a:folHlink>
    </a:clrScheme>
    <a:fontScheme name="Generic (Standard)">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Generic (Standard)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FFCC"/>
        </a:folHlink>
      </a:clrScheme>
      <a:clrMap bg1="lt1" tx1="dk1" bg2="lt2" tx2="dk2" accent1="accent1" accent2="accent2" accent3="accent3" accent4="accent4" accent5="accent5" accent6="accent6" hlink="hlink" folHlink="folHlink"/>
    </a:extraClrScheme>
    <a:extraClrScheme>
      <a:clrScheme name="Generic (Standard)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000000"/>
        </a:folHlink>
      </a:clrScheme>
      <a:clrMap bg1="dk2" tx1="lt1" bg2="dk1" tx2="lt2" accent1="accent1" accent2="accent2" accent3="accent3" accent4="accent4" accent5="accent5" accent6="accent6" hlink="hlink" folHlink="folHlink"/>
    </a:extraClrScheme>
    <a:extraClrScheme>
      <a:clrScheme name="Generic (Standard)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Office\Templates\Presentations\Generic (Standard).pot</Template>
  <TotalTime>561</TotalTime>
  <Words>758</Words>
  <Application>Microsoft PowerPoint</Application>
  <PresentationFormat>On-screen Show (4:3)</PresentationFormat>
  <Paragraphs>121</Paragraphs>
  <Slides>18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Times New Roman</vt:lpstr>
      <vt:lpstr>Garamond</vt:lpstr>
      <vt:lpstr>Arial</vt:lpstr>
      <vt:lpstr>Monotype Sorts</vt:lpstr>
      <vt:lpstr>Comic Sans MS</vt:lpstr>
      <vt:lpstr>Generic (Standard)</vt:lpstr>
      <vt:lpstr>Introduction to Integrated Library Systems</vt:lpstr>
      <vt:lpstr>Rationale</vt:lpstr>
      <vt:lpstr>Scope</vt:lpstr>
      <vt:lpstr>Learning outcomes</vt:lpstr>
      <vt:lpstr>What is a vision?</vt:lpstr>
      <vt:lpstr>Activity 2-1</vt:lpstr>
      <vt:lpstr>How do you determine the status of your library?</vt:lpstr>
      <vt:lpstr>Sources of data</vt:lpstr>
      <vt:lpstr>Slide 9</vt:lpstr>
      <vt:lpstr>Slide 10</vt:lpstr>
      <vt:lpstr>How do you determine your requirements?</vt:lpstr>
      <vt:lpstr>Activity 2-3</vt:lpstr>
      <vt:lpstr>Feasibility study</vt:lpstr>
      <vt:lpstr>Slide 14</vt:lpstr>
      <vt:lpstr>How do you prepare a technology plan?</vt:lpstr>
      <vt:lpstr>Activity 2-5</vt:lpstr>
      <vt:lpstr>How do you prepare a project proposal? </vt:lpstr>
      <vt:lpstr>Activity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Integrated Library Systems</dc:title>
  <dc:creator>win</dc:creator>
  <cp:lastModifiedBy>User</cp:lastModifiedBy>
  <cp:revision>35</cp:revision>
  <cp:lastPrinted>2000-10-25T01:40:30Z</cp:lastPrinted>
  <dcterms:created xsi:type="dcterms:W3CDTF">2000-10-15T09:29:16Z</dcterms:created>
  <dcterms:modified xsi:type="dcterms:W3CDTF">2014-03-01T15:53:24Z</dcterms:modified>
</cp:coreProperties>
</file>