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6"/>
  </p:notesMasterIdLst>
  <p:handoutMasterIdLst>
    <p:handoutMasterId r:id="rId17"/>
  </p:handoutMasterIdLst>
  <p:sldIdLst>
    <p:sldId id="256" r:id="rId2"/>
    <p:sldId id="257" r:id="rId3"/>
    <p:sldId id="258" r:id="rId4"/>
    <p:sldId id="259" r:id="rId5"/>
    <p:sldId id="260" r:id="rId6"/>
    <p:sldId id="266" r:id="rId7"/>
    <p:sldId id="267" r:id="rId8"/>
    <p:sldId id="268" r:id="rId9"/>
    <p:sldId id="273" r:id="rId10"/>
    <p:sldId id="261" r:id="rId11"/>
    <p:sldId id="274" r:id="rId12"/>
    <p:sldId id="262" r:id="rId13"/>
    <p:sldId id="275" r:id="rId14"/>
    <p:sldId id="264" r:id="rId15"/>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charset="0"/>
        <a:ea typeface="+mn-ea"/>
        <a:cs typeface="+mn-cs"/>
      </a:defRPr>
    </a:lvl5pPr>
    <a:lvl6pPr marL="2286000" algn="l" defTabSz="914400" rtl="0" eaLnBrk="1" latinLnBrk="0" hangingPunct="1">
      <a:defRPr kumimoji="1" sz="2400" kern="1200">
        <a:solidFill>
          <a:schemeClr val="tx1"/>
        </a:solidFill>
        <a:latin typeface="Times New Roman" charset="0"/>
        <a:ea typeface="+mn-ea"/>
        <a:cs typeface="+mn-cs"/>
      </a:defRPr>
    </a:lvl6pPr>
    <a:lvl7pPr marL="2743200" algn="l" defTabSz="914400" rtl="0" eaLnBrk="1" latinLnBrk="0" hangingPunct="1">
      <a:defRPr kumimoji="1" sz="2400" kern="1200">
        <a:solidFill>
          <a:schemeClr val="tx1"/>
        </a:solidFill>
        <a:latin typeface="Times New Roman" charset="0"/>
        <a:ea typeface="+mn-ea"/>
        <a:cs typeface="+mn-cs"/>
      </a:defRPr>
    </a:lvl7pPr>
    <a:lvl8pPr marL="3200400" algn="l" defTabSz="914400" rtl="0" eaLnBrk="1" latinLnBrk="0" hangingPunct="1">
      <a:defRPr kumimoji="1" sz="2400" kern="1200">
        <a:solidFill>
          <a:schemeClr val="tx1"/>
        </a:solidFill>
        <a:latin typeface="Times New Roman" charset="0"/>
        <a:ea typeface="+mn-ea"/>
        <a:cs typeface="+mn-cs"/>
      </a:defRPr>
    </a:lvl8pPr>
    <a:lvl9pPr marL="3657600" algn="l" defTabSz="914400" rtl="0" eaLnBrk="1" latinLnBrk="0" hangingPunct="1">
      <a:defRPr kumimoji="1"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83" d="100"/>
          <a:sy n="83" d="100"/>
        </p:scale>
        <p:origin x="-9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13315"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endParaRPr lang="en-US"/>
          </a:p>
        </p:txBody>
      </p:sp>
      <p:sp>
        <p:nvSpPr>
          <p:cNvPr id="13316"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13317"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55F17CC9-F3E9-4DA1-93E1-06B5E5FB7EB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DCA08F-3DD3-41F4-8275-ABA82AACBA5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3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en-US"/>
          </a:p>
        </p:txBody>
      </p:sp>
      <p:sp>
        <p:nvSpPr>
          <p:cNvPr id="18436" name="Rectangle 4"/>
          <p:cNvSpPr>
            <a:spLocks noGrp="1" noChangeArrowheads="1"/>
          </p:cNvSpPr>
          <p:nvPr>
            <p:ph type="ctrTitle" sz="quarter"/>
          </p:nvPr>
        </p:nvSpPr>
        <p:spPr>
          <a:xfrm>
            <a:off x="2743200" y="427038"/>
            <a:ext cx="6399213" cy="1524000"/>
          </a:xfrm>
        </p:spPr>
        <p:txBody>
          <a:bodyPr anchor="b"/>
          <a:lstStyle>
            <a:lvl1pPr>
              <a:lnSpc>
                <a:spcPct val="80000"/>
              </a:lnSpc>
              <a:defRPr/>
            </a:lvl1pPr>
          </a:lstStyle>
          <a:p>
            <a:r>
              <a:rPr lang="en-US"/>
              <a:t>Click to edit Master title style</a:t>
            </a:r>
          </a:p>
        </p:txBody>
      </p:sp>
      <p:sp>
        <p:nvSpPr>
          <p:cNvPr id="18437" name="Rectangle 5"/>
          <p:cNvSpPr>
            <a:spLocks noGrp="1" noChangeArrowheads="1"/>
          </p:cNvSpPr>
          <p:nvPr>
            <p:ph type="subTitle" sz="quarter" idx="1"/>
          </p:nvPr>
        </p:nvSpPr>
        <p:spPr>
          <a:xfrm>
            <a:off x="4191000" y="1752600"/>
            <a:ext cx="4572000" cy="1752600"/>
          </a:xfrm>
        </p:spPr>
        <p:txBody>
          <a:bodyPr/>
          <a:lstStyle>
            <a:lvl1pPr marL="0" indent="0">
              <a:buFont typeface="Monotype Sorts" charset="2"/>
              <a:buNone/>
              <a:defRPr/>
            </a:lvl1pPr>
          </a:lstStyle>
          <a:p>
            <a:r>
              <a:rPr lang="en-US"/>
              <a:t>Click to edit Master subtitle style</a:t>
            </a:r>
          </a:p>
        </p:txBody>
      </p:sp>
      <p:sp>
        <p:nvSpPr>
          <p:cNvPr id="18438" name="Rectangle 6"/>
          <p:cNvSpPr>
            <a:spLocks noGrp="1" noChangeArrowheads="1"/>
          </p:cNvSpPr>
          <p:nvPr>
            <p:ph type="dt" sz="quarter" idx="2"/>
          </p:nvPr>
        </p:nvSpPr>
        <p:spPr/>
        <p:txBody>
          <a:bodyPr/>
          <a:lstStyle>
            <a:lvl1pPr>
              <a:defRPr/>
            </a:lvl1pPr>
          </a:lstStyle>
          <a:p>
            <a:endParaRPr lang="en-US"/>
          </a:p>
        </p:txBody>
      </p:sp>
      <p:sp>
        <p:nvSpPr>
          <p:cNvPr id="18439" name="Rectangle 7"/>
          <p:cNvSpPr>
            <a:spLocks noGrp="1" noChangeArrowheads="1"/>
          </p:cNvSpPr>
          <p:nvPr>
            <p:ph type="ftr" sz="quarter" idx="3"/>
          </p:nvPr>
        </p:nvSpPr>
        <p:spPr>
          <a:xfrm>
            <a:off x="3581400" y="6248400"/>
            <a:ext cx="2895600" cy="457200"/>
          </a:xfrm>
        </p:spPr>
        <p:txBody>
          <a:bodyPr/>
          <a:lstStyle>
            <a:lvl1pPr>
              <a:defRPr/>
            </a:lvl1pPr>
          </a:lstStyle>
          <a:p>
            <a:r>
              <a:rPr lang="en-US"/>
              <a:t>UNESCO ICTLIP Module 2. Lesson 3</a:t>
            </a:r>
          </a:p>
        </p:txBody>
      </p:sp>
      <p:sp>
        <p:nvSpPr>
          <p:cNvPr id="18440" name="Rectangle 8"/>
          <p:cNvSpPr>
            <a:spLocks noGrp="1" noChangeArrowheads="1"/>
          </p:cNvSpPr>
          <p:nvPr>
            <p:ph type="sldNum" sz="quarter" idx="4"/>
          </p:nvPr>
        </p:nvSpPr>
        <p:spPr/>
        <p:txBody>
          <a:bodyPr/>
          <a:lstStyle>
            <a:lvl1pPr>
              <a:defRPr/>
            </a:lvl1pPr>
          </a:lstStyle>
          <a:p>
            <a:fld id="{793841A0-012B-4AAA-86B3-58265CBDEC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2. Lesson 3</a:t>
            </a:r>
          </a:p>
        </p:txBody>
      </p:sp>
      <p:sp>
        <p:nvSpPr>
          <p:cNvPr id="6" name="Slide Number Placeholder 5"/>
          <p:cNvSpPr>
            <a:spLocks noGrp="1"/>
          </p:cNvSpPr>
          <p:nvPr>
            <p:ph type="sldNum" sz="quarter" idx="12"/>
          </p:nvPr>
        </p:nvSpPr>
        <p:spPr/>
        <p:txBody>
          <a:bodyPr/>
          <a:lstStyle>
            <a:lvl1pPr>
              <a:defRPr/>
            </a:lvl1pPr>
          </a:lstStyle>
          <a:p>
            <a:fld id="{23339B74-9FD2-4E77-B7D4-C4355615D6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2. Lesson 3</a:t>
            </a:r>
          </a:p>
        </p:txBody>
      </p:sp>
      <p:sp>
        <p:nvSpPr>
          <p:cNvPr id="6" name="Slide Number Placeholder 5"/>
          <p:cNvSpPr>
            <a:spLocks noGrp="1"/>
          </p:cNvSpPr>
          <p:nvPr>
            <p:ph type="sldNum" sz="quarter" idx="12"/>
          </p:nvPr>
        </p:nvSpPr>
        <p:spPr/>
        <p:txBody>
          <a:bodyPr/>
          <a:lstStyle>
            <a:lvl1pPr>
              <a:defRPr/>
            </a:lvl1pPr>
          </a:lstStyle>
          <a:p>
            <a:fld id="{71053AA0-A966-456C-807A-1C7D0A0BBEF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2. Lesson 3</a:t>
            </a:r>
          </a:p>
        </p:txBody>
      </p:sp>
      <p:sp>
        <p:nvSpPr>
          <p:cNvPr id="6" name="Slide Number Placeholder 5"/>
          <p:cNvSpPr>
            <a:spLocks noGrp="1"/>
          </p:cNvSpPr>
          <p:nvPr>
            <p:ph type="sldNum" sz="quarter" idx="12"/>
          </p:nvPr>
        </p:nvSpPr>
        <p:spPr/>
        <p:txBody>
          <a:bodyPr/>
          <a:lstStyle>
            <a:lvl1pPr>
              <a:defRPr/>
            </a:lvl1pPr>
          </a:lstStyle>
          <a:p>
            <a:fld id="{37A8FD79-2B4E-4403-8AAE-865ED6F0F6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2. Lesson 3</a:t>
            </a:r>
          </a:p>
        </p:txBody>
      </p:sp>
      <p:sp>
        <p:nvSpPr>
          <p:cNvPr id="6" name="Slide Number Placeholder 5"/>
          <p:cNvSpPr>
            <a:spLocks noGrp="1"/>
          </p:cNvSpPr>
          <p:nvPr>
            <p:ph type="sldNum" sz="quarter" idx="12"/>
          </p:nvPr>
        </p:nvSpPr>
        <p:spPr/>
        <p:txBody>
          <a:bodyPr/>
          <a:lstStyle>
            <a:lvl1pPr>
              <a:defRPr/>
            </a:lvl1pPr>
          </a:lstStyle>
          <a:p>
            <a:fld id="{E2E58672-A317-4020-BC60-CF26009C9B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2. Lesson 3</a:t>
            </a:r>
          </a:p>
        </p:txBody>
      </p:sp>
      <p:sp>
        <p:nvSpPr>
          <p:cNvPr id="7" name="Slide Number Placeholder 6"/>
          <p:cNvSpPr>
            <a:spLocks noGrp="1"/>
          </p:cNvSpPr>
          <p:nvPr>
            <p:ph type="sldNum" sz="quarter" idx="12"/>
          </p:nvPr>
        </p:nvSpPr>
        <p:spPr/>
        <p:txBody>
          <a:bodyPr/>
          <a:lstStyle>
            <a:lvl1pPr>
              <a:defRPr/>
            </a:lvl1pPr>
          </a:lstStyle>
          <a:p>
            <a:fld id="{3C70743D-8F4F-4E52-9D86-83C69E8524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UNESCO ICTLIP Module 2. Lesson 3</a:t>
            </a:r>
          </a:p>
        </p:txBody>
      </p:sp>
      <p:sp>
        <p:nvSpPr>
          <p:cNvPr id="9" name="Slide Number Placeholder 8"/>
          <p:cNvSpPr>
            <a:spLocks noGrp="1"/>
          </p:cNvSpPr>
          <p:nvPr>
            <p:ph type="sldNum" sz="quarter" idx="12"/>
          </p:nvPr>
        </p:nvSpPr>
        <p:spPr/>
        <p:txBody>
          <a:bodyPr/>
          <a:lstStyle>
            <a:lvl1pPr>
              <a:defRPr/>
            </a:lvl1pPr>
          </a:lstStyle>
          <a:p>
            <a:fld id="{4510DF40-2139-493C-88C8-0563615979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UNESCO ICTLIP Module 2. Lesson 3</a:t>
            </a:r>
          </a:p>
        </p:txBody>
      </p:sp>
      <p:sp>
        <p:nvSpPr>
          <p:cNvPr id="5" name="Slide Number Placeholder 4"/>
          <p:cNvSpPr>
            <a:spLocks noGrp="1"/>
          </p:cNvSpPr>
          <p:nvPr>
            <p:ph type="sldNum" sz="quarter" idx="12"/>
          </p:nvPr>
        </p:nvSpPr>
        <p:spPr/>
        <p:txBody>
          <a:bodyPr/>
          <a:lstStyle>
            <a:lvl1pPr>
              <a:defRPr/>
            </a:lvl1pPr>
          </a:lstStyle>
          <a:p>
            <a:fld id="{A3FC986A-7834-4A51-A436-CF03E4CDE00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UNESCO ICTLIP Module 2. Lesson 3</a:t>
            </a:r>
          </a:p>
        </p:txBody>
      </p:sp>
      <p:sp>
        <p:nvSpPr>
          <p:cNvPr id="4" name="Slide Number Placeholder 3"/>
          <p:cNvSpPr>
            <a:spLocks noGrp="1"/>
          </p:cNvSpPr>
          <p:nvPr>
            <p:ph type="sldNum" sz="quarter" idx="12"/>
          </p:nvPr>
        </p:nvSpPr>
        <p:spPr/>
        <p:txBody>
          <a:bodyPr/>
          <a:lstStyle>
            <a:lvl1pPr>
              <a:defRPr/>
            </a:lvl1pPr>
          </a:lstStyle>
          <a:p>
            <a:fld id="{ECD66024-C2AD-49F2-B98B-D49C7D2804A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2. Lesson 3</a:t>
            </a:r>
          </a:p>
        </p:txBody>
      </p:sp>
      <p:sp>
        <p:nvSpPr>
          <p:cNvPr id="7" name="Slide Number Placeholder 6"/>
          <p:cNvSpPr>
            <a:spLocks noGrp="1"/>
          </p:cNvSpPr>
          <p:nvPr>
            <p:ph type="sldNum" sz="quarter" idx="12"/>
          </p:nvPr>
        </p:nvSpPr>
        <p:spPr/>
        <p:txBody>
          <a:bodyPr/>
          <a:lstStyle>
            <a:lvl1pPr>
              <a:defRPr/>
            </a:lvl1pPr>
          </a:lstStyle>
          <a:p>
            <a:fld id="{F29BCAE8-8106-434E-BCFB-3FB1431A80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2. Lesson 3</a:t>
            </a:r>
          </a:p>
        </p:txBody>
      </p:sp>
      <p:sp>
        <p:nvSpPr>
          <p:cNvPr id="7" name="Slide Number Placeholder 6"/>
          <p:cNvSpPr>
            <a:spLocks noGrp="1"/>
          </p:cNvSpPr>
          <p:nvPr>
            <p:ph type="sldNum" sz="quarter" idx="12"/>
          </p:nvPr>
        </p:nvSpPr>
        <p:spPr/>
        <p:txBody>
          <a:bodyPr/>
          <a:lstStyle>
            <a:lvl1pPr>
              <a:defRPr/>
            </a:lvl1pPr>
          </a:lstStyle>
          <a:p>
            <a:fld id="{82E96B9D-9694-46DA-B4D0-90D0B082EF9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en-US"/>
          </a:p>
        </p:txBody>
      </p:sp>
      <p:sp>
        <p:nvSpPr>
          <p:cNvPr id="17411"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7412"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3"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en-US"/>
          </a:p>
        </p:txBody>
      </p:sp>
      <p:sp>
        <p:nvSpPr>
          <p:cNvPr id="17414" name="Rectangle 6"/>
          <p:cNvSpPr>
            <a:spLocks noGrp="1" noChangeArrowheads="1"/>
          </p:cNvSpPr>
          <p:nvPr>
            <p:ph type="ftr" sz="quarter" idx="3"/>
          </p:nvPr>
        </p:nvSpPr>
        <p:spPr bwMode="auto">
          <a:xfrm>
            <a:off x="3352800" y="6248400"/>
            <a:ext cx="3124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r>
              <a:rPr lang="en-US"/>
              <a:t>UNESCO ICTLIP Module 2. Lesson 3</a:t>
            </a:r>
          </a:p>
        </p:txBody>
      </p:sp>
      <p:sp>
        <p:nvSpPr>
          <p:cNvPr id="17415"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6A4198AA-64A8-4903-B0FA-80CC2322D47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l" rtl="0" eaLnBrk="0" fontAlgn="base" hangingPunct="0">
        <a:lnSpc>
          <a:spcPct val="70000"/>
        </a:lnSpc>
        <a:spcBef>
          <a:spcPct val="0"/>
        </a:spcBef>
        <a:spcAft>
          <a:spcPct val="0"/>
        </a:spcAft>
        <a:defRPr kumimoji="1" sz="44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400" b="1">
          <a:solidFill>
            <a:schemeClr val="tx2"/>
          </a:solidFill>
          <a:latin typeface="Garamond" pitchFamily="18" charset="0"/>
        </a:defRPr>
      </a:lvl2pPr>
      <a:lvl3pPr algn="l" rtl="0" eaLnBrk="0" fontAlgn="base" hangingPunct="0">
        <a:lnSpc>
          <a:spcPct val="70000"/>
        </a:lnSpc>
        <a:spcBef>
          <a:spcPct val="0"/>
        </a:spcBef>
        <a:spcAft>
          <a:spcPct val="0"/>
        </a:spcAft>
        <a:defRPr kumimoji="1" sz="4400" b="1">
          <a:solidFill>
            <a:schemeClr val="tx2"/>
          </a:solidFill>
          <a:latin typeface="Garamond" pitchFamily="18" charset="0"/>
        </a:defRPr>
      </a:lvl3pPr>
      <a:lvl4pPr algn="l" rtl="0" eaLnBrk="0" fontAlgn="base" hangingPunct="0">
        <a:lnSpc>
          <a:spcPct val="70000"/>
        </a:lnSpc>
        <a:spcBef>
          <a:spcPct val="0"/>
        </a:spcBef>
        <a:spcAft>
          <a:spcPct val="0"/>
        </a:spcAft>
        <a:defRPr kumimoji="1" sz="4400" b="1">
          <a:solidFill>
            <a:schemeClr val="tx2"/>
          </a:solidFill>
          <a:latin typeface="Garamond" pitchFamily="18" charset="0"/>
        </a:defRPr>
      </a:lvl4pPr>
      <a:lvl5pPr algn="l" rtl="0" eaLnBrk="0" fontAlgn="base" hangingPunct="0">
        <a:lnSpc>
          <a:spcPct val="70000"/>
        </a:lnSpc>
        <a:spcBef>
          <a:spcPct val="0"/>
        </a:spcBef>
        <a:spcAft>
          <a:spcPct val="0"/>
        </a:spcAft>
        <a:defRPr kumimoji="1" sz="4400" b="1">
          <a:solidFill>
            <a:schemeClr val="tx2"/>
          </a:solidFill>
          <a:latin typeface="Garamond" pitchFamily="18" charset="0"/>
        </a:defRPr>
      </a:lvl5pPr>
      <a:lvl6pPr marL="457200" algn="l" rtl="0" eaLnBrk="0" fontAlgn="base" hangingPunct="0">
        <a:lnSpc>
          <a:spcPct val="70000"/>
        </a:lnSpc>
        <a:spcBef>
          <a:spcPct val="0"/>
        </a:spcBef>
        <a:spcAft>
          <a:spcPct val="0"/>
        </a:spcAft>
        <a:defRPr kumimoji="1" sz="4400" b="1">
          <a:solidFill>
            <a:schemeClr val="tx2"/>
          </a:solidFill>
          <a:latin typeface="Garamond" pitchFamily="18" charset="0"/>
        </a:defRPr>
      </a:lvl6pPr>
      <a:lvl7pPr marL="914400" algn="l" rtl="0" eaLnBrk="0" fontAlgn="base" hangingPunct="0">
        <a:lnSpc>
          <a:spcPct val="70000"/>
        </a:lnSpc>
        <a:spcBef>
          <a:spcPct val="0"/>
        </a:spcBef>
        <a:spcAft>
          <a:spcPct val="0"/>
        </a:spcAft>
        <a:defRPr kumimoji="1" sz="4400" b="1">
          <a:solidFill>
            <a:schemeClr val="tx2"/>
          </a:solidFill>
          <a:latin typeface="Garamond" pitchFamily="18" charset="0"/>
        </a:defRPr>
      </a:lvl7pPr>
      <a:lvl8pPr marL="1371600" algn="l" rtl="0" eaLnBrk="0" fontAlgn="base" hangingPunct="0">
        <a:lnSpc>
          <a:spcPct val="70000"/>
        </a:lnSpc>
        <a:spcBef>
          <a:spcPct val="0"/>
        </a:spcBef>
        <a:spcAft>
          <a:spcPct val="0"/>
        </a:spcAft>
        <a:defRPr kumimoji="1" sz="4400" b="1">
          <a:solidFill>
            <a:schemeClr val="tx2"/>
          </a:solidFill>
          <a:latin typeface="Garamond" pitchFamily="18" charset="0"/>
        </a:defRPr>
      </a:lvl8pPr>
      <a:lvl9pPr marL="1828800" algn="l" rtl="0" eaLnBrk="0" fontAlgn="base" hangingPunct="0">
        <a:lnSpc>
          <a:spcPct val="70000"/>
        </a:lnSpc>
        <a:spcBef>
          <a:spcPct val="0"/>
        </a:spcBef>
        <a:spcAft>
          <a:spcPct val="0"/>
        </a:spcAft>
        <a:defRPr kumimoji="1"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50000"/>
        <a:buFont typeface="Monotype Sorts"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charset="2"/>
        <a:buChar char="u"/>
        <a:defRPr kumimoji="1" sz="32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charset="2"/>
        <a:buChar char="F"/>
        <a:defRPr kumimoji="1" sz="32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32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32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32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32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32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7"/>
          <p:cNvSpPr>
            <a:spLocks noGrp="1" noChangeArrowheads="1"/>
          </p:cNvSpPr>
          <p:nvPr>
            <p:ph type="ftr" sz="quarter" idx="3"/>
          </p:nvPr>
        </p:nvSpPr>
        <p:spPr/>
        <p:txBody>
          <a:bodyPr/>
          <a:lstStyle/>
          <a:p>
            <a:r>
              <a:rPr lang="en-US"/>
              <a:t>UNESCO ICTLIP Module 2. Lesson 3</a:t>
            </a:r>
          </a:p>
        </p:txBody>
      </p:sp>
      <p:sp>
        <p:nvSpPr>
          <p:cNvPr id="6" name="Rectangle 8"/>
          <p:cNvSpPr>
            <a:spLocks noGrp="1" noChangeArrowheads="1"/>
          </p:cNvSpPr>
          <p:nvPr>
            <p:ph type="sldNum" sz="quarter" idx="4"/>
          </p:nvPr>
        </p:nvSpPr>
        <p:spPr/>
        <p:txBody>
          <a:bodyPr/>
          <a:lstStyle/>
          <a:p>
            <a:fld id="{A7528B57-5917-48AC-80EB-FA33A4BC3062}" type="slidenum">
              <a:rPr lang="en-US"/>
              <a:pPr/>
              <a:t>1</a:t>
            </a:fld>
            <a:endParaRPr lang="en-US"/>
          </a:p>
        </p:txBody>
      </p:sp>
      <p:sp>
        <p:nvSpPr>
          <p:cNvPr id="2050" name="Rectangle 2"/>
          <p:cNvSpPr>
            <a:spLocks noGrp="1" noChangeArrowheads="1"/>
          </p:cNvSpPr>
          <p:nvPr>
            <p:ph type="ctrTitle"/>
          </p:nvPr>
        </p:nvSpPr>
        <p:spPr>
          <a:xfrm>
            <a:off x="838200" y="685800"/>
            <a:ext cx="7543800" cy="1143000"/>
          </a:xfrm>
        </p:spPr>
        <p:txBody>
          <a:bodyPr/>
          <a:lstStyle/>
          <a:p>
            <a:r>
              <a:rPr lang="en-US"/>
              <a:t>Introduction to Integrated Library Systems</a:t>
            </a:r>
          </a:p>
        </p:txBody>
      </p:sp>
      <p:sp>
        <p:nvSpPr>
          <p:cNvPr id="2051" name="Rectangle 3"/>
          <p:cNvSpPr>
            <a:spLocks noGrp="1" noChangeArrowheads="1"/>
          </p:cNvSpPr>
          <p:nvPr>
            <p:ph type="subTitle" idx="1"/>
          </p:nvPr>
        </p:nvSpPr>
        <p:spPr>
          <a:xfrm>
            <a:off x="990600" y="2895600"/>
            <a:ext cx="7239000" cy="1219200"/>
          </a:xfrm>
        </p:spPr>
        <p:txBody>
          <a:bodyPr/>
          <a:lstStyle/>
          <a:p>
            <a:r>
              <a:rPr lang="en-US" b="1"/>
              <a:t>Lesson 3. How Do You Evaluate Integrated Library Systems?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 calcmode="lin" valueType="num">
                                      <p:cBhvr>
                                        <p:cTn id="14" dur="10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051">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05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05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CD523FAF-8D79-4017-98C9-AB00B9F19EA3}" type="slidenum">
              <a:rPr lang="en-US"/>
              <a:pPr/>
              <a:t>10</a:t>
            </a:fld>
            <a:endParaRPr lang="en-US"/>
          </a:p>
        </p:txBody>
      </p:sp>
      <p:sp>
        <p:nvSpPr>
          <p:cNvPr id="7170" name="Rectangle 2"/>
          <p:cNvSpPr>
            <a:spLocks noGrp="1" noChangeArrowheads="1"/>
          </p:cNvSpPr>
          <p:nvPr>
            <p:ph type="title"/>
          </p:nvPr>
        </p:nvSpPr>
        <p:spPr>
          <a:xfrm>
            <a:off x="228600" y="457200"/>
            <a:ext cx="8686800" cy="1066800"/>
          </a:xfrm>
        </p:spPr>
        <p:txBody>
          <a:bodyPr/>
          <a:lstStyle/>
          <a:p>
            <a:pPr>
              <a:lnSpc>
                <a:spcPct val="90000"/>
              </a:lnSpc>
            </a:pPr>
            <a:r>
              <a:rPr lang="en-US" sz="4000">
                <a:cs typeface="Times New Roman" charset="0"/>
              </a:rPr>
              <a:t>What are some of the steps in selecting an integrated library system?</a:t>
            </a:r>
          </a:p>
        </p:txBody>
      </p:sp>
      <p:sp>
        <p:nvSpPr>
          <p:cNvPr id="7171" name="Rectangle 3"/>
          <p:cNvSpPr>
            <a:spLocks noGrp="1" noChangeArrowheads="1"/>
          </p:cNvSpPr>
          <p:nvPr>
            <p:ph type="body" idx="1"/>
          </p:nvPr>
        </p:nvSpPr>
        <p:spPr>
          <a:xfrm>
            <a:off x="457200" y="1981200"/>
            <a:ext cx="8153400" cy="4267200"/>
          </a:xfrm>
        </p:spPr>
        <p:txBody>
          <a:bodyPr/>
          <a:lstStyle/>
          <a:p>
            <a:pPr>
              <a:lnSpc>
                <a:spcPct val="80000"/>
              </a:lnSpc>
            </a:pPr>
            <a:r>
              <a:rPr lang="en-US"/>
              <a:t>Analyze and identify your needs</a:t>
            </a:r>
          </a:p>
          <a:p>
            <a:pPr>
              <a:lnSpc>
                <a:spcPct val="80000"/>
              </a:lnSpc>
            </a:pPr>
            <a:r>
              <a:rPr lang="en-US"/>
              <a:t>Develop criteria for evaluation based on your needs assessment</a:t>
            </a:r>
          </a:p>
          <a:p>
            <a:pPr>
              <a:lnSpc>
                <a:spcPct val="80000"/>
              </a:lnSpc>
            </a:pPr>
            <a:r>
              <a:rPr lang="en-US"/>
              <a:t>Read relevant reviews of library automation systems and related technologies and standards</a:t>
            </a:r>
          </a:p>
          <a:p>
            <a:pPr>
              <a:lnSpc>
                <a:spcPct val="80000"/>
              </a:lnSpc>
            </a:pPr>
            <a:r>
              <a:rPr lang="en-US"/>
              <a:t>Prepare a short list of library software packages, their features, functional modules available, and standards supported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FAA35C39-8307-4884-9B9E-E7555F48A511}" type="slidenum">
              <a:rPr lang="en-US"/>
              <a:pPr/>
              <a:t>11</a:t>
            </a:fld>
            <a:endParaRPr lang="en-US"/>
          </a:p>
        </p:txBody>
      </p:sp>
      <p:sp>
        <p:nvSpPr>
          <p:cNvPr id="30722" name="Rectangle 2"/>
          <p:cNvSpPr>
            <a:spLocks noGrp="1" noChangeArrowheads="1"/>
          </p:cNvSpPr>
          <p:nvPr>
            <p:ph type="title"/>
          </p:nvPr>
        </p:nvSpPr>
        <p:spPr>
          <a:xfrm>
            <a:off x="228600" y="457200"/>
            <a:ext cx="8686800" cy="1066800"/>
          </a:xfrm>
        </p:spPr>
        <p:txBody>
          <a:bodyPr/>
          <a:lstStyle/>
          <a:p>
            <a:pPr>
              <a:lnSpc>
                <a:spcPct val="90000"/>
              </a:lnSpc>
            </a:pPr>
            <a:r>
              <a:rPr lang="en-US" sz="4000">
                <a:cs typeface="Times New Roman" charset="0"/>
              </a:rPr>
              <a:t>What are some of the steps in selecting an integrated library system?</a:t>
            </a:r>
          </a:p>
        </p:txBody>
      </p:sp>
      <p:sp>
        <p:nvSpPr>
          <p:cNvPr id="30723" name="Rectangle 3"/>
          <p:cNvSpPr>
            <a:spLocks noGrp="1" noChangeArrowheads="1"/>
          </p:cNvSpPr>
          <p:nvPr>
            <p:ph type="body" idx="1"/>
          </p:nvPr>
        </p:nvSpPr>
        <p:spPr>
          <a:xfrm>
            <a:off x="457200" y="1828800"/>
            <a:ext cx="8229600" cy="4343400"/>
          </a:xfrm>
        </p:spPr>
        <p:txBody>
          <a:bodyPr/>
          <a:lstStyle/>
          <a:p>
            <a:pPr>
              <a:lnSpc>
                <a:spcPct val="80000"/>
              </a:lnSpc>
            </a:pPr>
            <a:r>
              <a:rPr lang="en-US"/>
              <a:t>Ask libraries for an honest evaluation of their library management system</a:t>
            </a:r>
          </a:p>
          <a:p>
            <a:pPr>
              <a:lnSpc>
                <a:spcPct val="80000"/>
              </a:lnSpc>
            </a:pPr>
            <a:r>
              <a:rPr lang="en-US"/>
              <a:t>If possible, visit local libraries or institutions using a library management system</a:t>
            </a:r>
          </a:p>
          <a:p>
            <a:pPr>
              <a:lnSpc>
                <a:spcPct val="80000"/>
              </a:lnSpc>
            </a:pPr>
            <a:r>
              <a:rPr lang="en-US"/>
              <a:t>Ask vendors for a demo version to try out, or if available download from their site on the Net</a:t>
            </a:r>
          </a:p>
          <a:p>
            <a:pPr>
              <a:lnSpc>
                <a:spcPct val="80000"/>
              </a:lnSpc>
            </a:pPr>
            <a:r>
              <a:rPr lang="en-US"/>
              <a:t>Determine and compare initial and total cost of each library system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146E55BC-CDF8-438D-AFC3-00E675F691CD}" type="slidenum">
              <a:rPr lang="en-US"/>
              <a:pPr/>
              <a:t>12</a:t>
            </a:fld>
            <a:endParaRPr lang="en-US"/>
          </a:p>
        </p:txBody>
      </p:sp>
      <p:sp>
        <p:nvSpPr>
          <p:cNvPr id="8194" name="Rectangle 2"/>
          <p:cNvSpPr>
            <a:spLocks noGrp="1" noChangeArrowheads="1"/>
          </p:cNvSpPr>
          <p:nvPr>
            <p:ph type="title"/>
          </p:nvPr>
        </p:nvSpPr>
        <p:spPr>
          <a:xfrm>
            <a:off x="1066800" y="304800"/>
            <a:ext cx="7010400" cy="838200"/>
          </a:xfrm>
        </p:spPr>
        <p:txBody>
          <a:bodyPr/>
          <a:lstStyle/>
          <a:p>
            <a:r>
              <a:rPr lang="en-US"/>
              <a:t>Some questions to ask when evaluating library systems</a:t>
            </a:r>
            <a:endParaRPr lang="en-US" b="0">
              <a:solidFill>
                <a:schemeClr val="tx1"/>
              </a:solidFill>
            </a:endParaRPr>
          </a:p>
        </p:txBody>
      </p:sp>
      <p:sp>
        <p:nvSpPr>
          <p:cNvPr id="8195" name="Rectangle 3"/>
          <p:cNvSpPr>
            <a:spLocks noGrp="1" noChangeArrowheads="1"/>
          </p:cNvSpPr>
          <p:nvPr>
            <p:ph type="body" idx="1"/>
          </p:nvPr>
        </p:nvSpPr>
        <p:spPr>
          <a:xfrm>
            <a:off x="762000" y="1905000"/>
            <a:ext cx="7772400" cy="3886200"/>
          </a:xfrm>
        </p:spPr>
        <p:txBody>
          <a:bodyPr/>
          <a:lstStyle/>
          <a:p>
            <a:r>
              <a:rPr lang="en-US"/>
              <a:t>Can the system run on any platform? </a:t>
            </a:r>
          </a:p>
          <a:p>
            <a:r>
              <a:rPr lang="en-US"/>
              <a:t>What modules are available?</a:t>
            </a:r>
          </a:p>
          <a:p>
            <a:r>
              <a:rPr lang="en-US"/>
              <a:t>Does it support the MARC standard?</a:t>
            </a:r>
          </a:p>
          <a:p>
            <a:r>
              <a:rPr lang="en-US"/>
              <a:t>Does it have the Z39.50 protocol?</a:t>
            </a:r>
          </a:p>
          <a:p>
            <a:r>
              <a:rPr lang="en-US"/>
              <a:t>Can it be used in a client-server LAN architecture?</a:t>
            </a:r>
          </a:p>
          <a:p>
            <a:pPr>
              <a:lnSpc>
                <a:spcPct val="70000"/>
              </a:lnSpc>
            </a:pPr>
            <a:r>
              <a:rPr lang="en-US"/>
              <a:t>Is the interface intuitive?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4E80DA23-8549-4CF3-AAD8-5739B70C0874}" type="slidenum">
              <a:rPr lang="en-US"/>
              <a:pPr/>
              <a:t>13</a:t>
            </a:fld>
            <a:endParaRPr lang="en-US"/>
          </a:p>
        </p:txBody>
      </p:sp>
      <p:sp>
        <p:nvSpPr>
          <p:cNvPr id="31746" name="Rectangle 2"/>
          <p:cNvSpPr>
            <a:spLocks noGrp="1" noChangeArrowheads="1"/>
          </p:cNvSpPr>
          <p:nvPr>
            <p:ph type="title"/>
          </p:nvPr>
        </p:nvSpPr>
        <p:spPr>
          <a:xfrm>
            <a:off x="1066800" y="304800"/>
            <a:ext cx="7010400" cy="838200"/>
          </a:xfrm>
        </p:spPr>
        <p:txBody>
          <a:bodyPr/>
          <a:lstStyle/>
          <a:p>
            <a:r>
              <a:rPr lang="en-US"/>
              <a:t>Some questions to ask when evaluating library systems</a:t>
            </a:r>
            <a:endParaRPr lang="en-US" b="0">
              <a:solidFill>
                <a:schemeClr val="tx1"/>
              </a:solidFill>
            </a:endParaRPr>
          </a:p>
        </p:txBody>
      </p:sp>
      <p:sp>
        <p:nvSpPr>
          <p:cNvPr id="31747" name="Rectangle 3"/>
          <p:cNvSpPr>
            <a:spLocks noGrp="1" noChangeArrowheads="1"/>
          </p:cNvSpPr>
          <p:nvPr>
            <p:ph type="body" idx="1"/>
          </p:nvPr>
        </p:nvSpPr>
        <p:spPr>
          <a:xfrm>
            <a:off x="457200" y="1828800"/>
            <a:ext cx="8229600" cy="4191000"/>
          </a:xfrm>
        </p:spPr>
        <p:txBody>
          <a:bodyPr/>
          <a:lstStyle/>
          <a:p>
            <a:pPr>
              <a:lnSpc>
                <a:spcPct val="70000"/>
              </a:lnSpc>
            </a:pPr>
            <a:r>
              <a:rPr lang="en-US"/>
              <a:t>Will training be provided? </a:t>
            </a:r>
          </a:p>
          <a:p>
            <a:pPr>
              <a:lnSpc>
                <a:spcPct val="70000"/>
              </a:lnSpc>
            </a:pPr>
            <a:r>
              <a:rPr lang="en-US"/>
              <a:t>What is the cost?</a:t>
            </a:r>
          </a:p>
          <a:p>
            <a:pPr>
              <a:lnSpc>
                <a:spcPct val="70000"/>
              </a:lnSpc>
            </a:pPr>
            <a:r>
              <a:rPr lang="en-US"/>
              <a:t>Is an unlimited license part of the cost of the package?</a:t>
            </a:r>
          </a:p>
          <a:p>
            <a:pPr>
              <a:lnSpc>
                <a:spcPct val="90000"/>
              </a:lnSpc>
            </a:pPr>
            <a:r>
              <a:rPr lang="en-US"/>
              <a:t>What are the contract stipulations relating to receipt of any system upgrades?</a:t>
            </a:r>
          </a:p>
          <a:p>
            <a:pPr>
              <a:lnSpc>
                <a:spcPct val="90000"/>
              </a:lnSpc>
            </a:pPr>
            <a:r>
              <a:rPr lang="en-US"/>
              <a:t>Can it produce the reports that you need?</a:t>
            </a:r>
          </a:p>
          <a:p>
            <a:pPr>
              <a:lnSpc>
                <a:spcPct val="90000"/>
              </a:lnSpc>
            </a:pPr>
            <a:r>
              <a:rPr lang="en-US"/>
              <a:t>Are manuals and other documentation available and in a suitable language?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1747">
                                            <p:txEl>
                                              <p:pRg st="4" end="4"/>
                                            </p:txEl>
                                          </p:spTgt>
                                        </p:tgtEl>
                                        <p:attrNameLst>
                                          <p:attrName>style.visibility</p:attrName>
                                        </p:attrNameLst>
                                      </p:cBhvr>
                                      <p:to>
                                        <p:strVal val="visible"/>
                                      </p:to>
                                    </p:set>
                                    <p:anim calcmode="lin" valueType="num">
                                      <p:cBhvr additive="base">
                                        <p:cTn id="31"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1747">
                                            <p:txEl>
                                              <p:pRg st="5" end="5"/>
                                            </p:txEl>
                                          </p:spTgt>
                                        </p:tgtEl>
                                        <p:attrNameLst>
                                          <p:attrName>style.visibility</p:attrName>
                                        </p:attrNameLst>
                                      </p:cBhvr>
                                      <p:to>
                                        <p:strVal val="visible"/>
                                      </p:to>
                                    </p:set>
                                    <p:anim calcmode="lin" valueType="num">
                                      <p:cBhvr additive="base">
                                        <p:cTn id="37"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74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UNESCO ICTLIP Module 2. Lesson 3</a:t>
            </a:r>
          </a:p>
        </p:txBody>
      </p:sp>
      <p:sp>
        <p:nvSpPr>
          <p:cNvPr id="7" name="Slide Number Placeholder 5"/>
          <p:cNvSpPr>
            <a:spLocks noGrp="1"/>
          </p:cNvSpPr>
          <p:nvPr>
            <p:ph type="sldNum" sz="quarter" idx="12"/>
          </p:nvPr>
        </p:nvSpPr>
        <p:spPr/>
        <p:txBody>
          <a:bodyPr/>
          <a:lstStyle/>
          <a:p>
            <a:fld id="{09B3C309-450D-47D5-8CF4-C06399963011}" type="slidenum">
              <a:rPr lang="en-US"/>
              <a:pPr/>
              <a:t>14</a:t>
            </a:fld>
            <a:endParaRPr lang="en-US"/>
          </a:p>
        </p:txBody>
      </p:sp>
      <p:sp>
        <p:nvSpPr>
          <p:cNvPr id="10242" name="Rectangle 2"/>
          <p:cNvSpPr>
            <a:spLocks noGrp="1" noChangeArrowheads="1"/>
          </p:cNvSpPr>
          <p:nvPr>
            <p:ph type="title"/>
          </p:nvPr>
        </p:nvSpPr>
        <p:spPr>
          <a:xfrm>
            <a:off x="2057400" y="609600"/>
            <a:ext cx="2819400" cy="609600"/>
          </a:xfrm>
        </p:spPr>
        <p:txBody>
          <a:bodyPr/>
          <a:lstStyle/>
          <a:p>
            <a:r>
              <a:rPr lang="en-US"/>
              <a:t>Activity 3-1</a:t>
            </a:r>
          </a:p>
        </p:txBody>
      </p:sp>
      <p:sp>
        <p:nvSpPr>
          <p:cNvPr id="10243" name="Rectangle 3"/>
          <p:cNvSpPr>
            <a:spLocks noGrp="1" noChangeArrowheads="1"/>
          </p:cNvSpPr>
          <p:nvPr>
            <p:ph type="body" idx="1"/>
          </p:nvPr>
        </p:nvSpPr>
        <p:spPr>
          <a:xfrm>
            <a:off x="457200" y="1447800"/>
            <a:ext cx="8229600" cy="4572000"/>
          </a:xfrm>
        </p:spPr>
        <p:txBody>
          <a:bodyPr/>
          <a:lstStyle/>
          <a:p>
            <a:pPr marL="533400" indent="-533400">
              <a:lnSpc>
                <a:spcPct val="90000"/>
              </a:lnSpc>
              <a:buFont typeface="Monotype Sorts" charset="2"/>
              <a:buAutoNum type="arabicPeriod"/>
            </a:pPr>
            <a:r>
              <a:rPr lang="en-US" sz="2800" b="1">
                <a:cs typeface="Times New Roman" charset="0"/>
              </a:rPr>
              <a:t>Create a table listing your top three integrated library systems.  Compare the different features and functional modules of each package with the other packages. </a:t>
            </a:r>
          </a:p>
          <a:p>
            <a:pPr marL="533400" indent="-533400">
              <a:lnSpc>
                <a:spcPct val="90000"/>
              </a:lnSpc>
              <a:buFont typeface="Monotype Sorts" charset="2"/>
              <a:buAutoNum type="arabicPeriod"/>
            </a:pPr>
            <a:r>
              <a:rPr lang="en-US" sz="2800" b="1">
                <a:cs typeface="Times New Roman" charset="0"/>
              </a:rPr>
              <a:t>Determine which one best fits your needs by analyzing and matching your needs with the features and functions of the selected integrated library systems.</a:t>
            </a:r>
          </a:p>
          <a:p>
            <a:pPr marL="533400" indent="-533400">
              <a:lnSpc>
                <a:spcPct val="90000"/>
              </a:lnSpc>
              <a:buFont typeface="Monotype Sorts" charset="2"/>
              <a:buAutoNum type="arabicPeriod"/>
            </a:pPr>
            <a:r>
              <a:rPr lang="en-US" sz="2800" b="1">
                <a:cs typeface="Times New Roman" charset="0"/>
              </a:rPr>
              <a:t>Conduct a simple evaluation following the steps and questions outlined in this Lesson.</a:t>
            </a:r>
          </a:p>
        </p:txBody>
      </p:sp>
      <p:pic>
        <p:nvPicPr>
          <p:cNvPr id="10244" name="Picture 4" descr="C:\unesco\mod1\activity.gif"/>
          <p:cNvPicPr>
            <a:picLocks noChangeAspect="1" noChangeArrowheads="1"/>
          </p:cNvPicPr>
          <p:nvPr/>
        </p:nvPicPr>
        <p:blipFill>
          <a:blip r:embed="rId2"/>
          <a:srcRect/>
          <a:stretch>
            <a:fillRect/>
          </a:stretch>
        </p:blipFill>
        <p:spPr bwMode="auto">
          <a:xfrm>
            <a:off x="838200" y="381000"/>
            <a:ext cx="914400" cy="776288"/>
          </a:xfrm>
          <a:prstGeom prst="rect">
            <a:avLst/>
          </a:prstGeom>
          <a:noFill/>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2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 calcmode="lin" valueType="num">
                                      <p:cBhvr>
                                        <p:cTn id="15" dur="10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024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02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p:cTn id="23" dur="10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024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02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2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09C729DA-41EC-447C-87FA-67AD5BB1B01B}" type="slidenum">
              <a:rPr lang="en-US"/>
              <a:pPr/>
              <a:t>2</a:t>
            </a:fld>
            <a:endParaRPr lang="en-US"/>
          </a:p>
        </p:txBody>
      </p:sp>
      <p:sp>
        <p:nvSpPr>
          <p:cNvPr id="3074" name="Rectangle 2"/>
          <p:cNvSpPr>
            <a:spLocks noGrp="1" noChangeArrowheads="1"/>
          </p:cNvSpPr>
          <p:nvPr>
            <p:ph type="title"/>
          </p:nvPr>
        </p:nvSpPr>
        <p:spPr>
          <a:xfrm>
            <a:off x="1524000" y="609600"/>
            <a:ext cx="6096000" cy="457200"/>
          </a:xfrm>
        </p:spPr>
        <p:txBody>
          <a:bodyPr/>
          <a:lstStyle/>
          <a:p>
            <a:r>
              <a:rPr lang="en-US"/>
              <a:t>Rationale</a:t>
            </a:r>
          </a:p>
        </p:txBody>
      </p:sp>
      <p:sp>
        <p:nvSpPr>
          <p:cNvPr id="3075" name="Rectangle 3"/>
          <p:cNvSpPr>
            <a:spLocks noGrp="1" noChangeArrowheads="1"/>
          </p:cNvSpPr>
          <p:nvPr>
            <p:ph type="body" idx="1"/>
          </p:nvPr>
        </p:nvSpPr>
        <p:spPr>
          <a:xfrm>
            <a:off x="1219200" y="2057400"/>
            <a:ext cx="6629400" cy="3200400"/>
          </a:xfrm>
        </p:spPr>
        <p:txBody>
          <a:bodyPr/>
          <a:lstStyle/>
          <a:p>
            <a:pPr>
              <a:lnSpc>
                <a:spcPct val="90000"/>
              </a:lnSpc>
              <a:buFont typeface="Monotype Sorts" charset="2"/>
              <a:buNone/>
            </a:pPr>
            <a:r>
              <a:rPr lang="en-US" sz="2800"/>
              <a:t>	The task of evaluating integrated library systems is necessary to choose the most appropriate library management system that will answer the needs of the library in automating its operations. This Lesson will introduce you to the selection and evaluation process for an ILS.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in)">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856BE488-11C8-4945-AF22-3CDC7DF444E9}" type="slidenum">
              <a:rPr lang="en-US"/>
              <a:pPr/>
              <a:t>3</a:t>
            </a:fld>
            <a:endParaRPr lang="en-US"/>
          </a:p>
        </p:txBody>
      </p:sp>
      <p:sp>
        <p:nvSpPr>
          <p:cNvPr id="4098" name="Rectangle 2"/>
          <p:cNvSpPr>
            <a:spLocks noGrp="1" noChangeArrowheads="1"/>
          </p:cNvSpPr>
          <p:nvPr>
            <p:ph type="title"/>
          </p:nvPr>
        </p:nvSpPr>
        <p:spPr>
          <a:xfrm>
            <a:off x="1219200" y="381000"/>
            <a:ext cx="5916613" cy="1143000"/>
          </a:xfrm>
        </p:spPr>
        <p:txBody>
          <a:bodyPr/>
          <a:lstStyle/>
          <a:p>
            <a:r>
              <a:rPr lang="fr-FR"/>
              <a:t>Scope</a:t>
            </a:r>
            <a:endParaRPr lang="en-US"/>
          </a:p>
        </p:txBody>
      </p:sp>
      <p:sp>
        <p:nvSpPr>
          <p:cNvPr id="4099" name="Rectangle 3"/>
          <p:cNvSpPr>
            <a:spLocks noGrp="1" noChangeArrowheads="1"/>
          </p:cNvSpPr>
          <p:nvPr>
            <p:ph type="body" idx="1"/>
          </p:nvPr>
        </p:nvSpPr>
        <p:spPr>
          <a:xfrm>
            <a:off x="609600" y="1905000"/>
            <a:ext cx="7962900" cy="3505200"/>
          </a:xfrm>
        </p:spPr>
        <p:txBody>
          <a:bodyPr/>
          <a:lstStyle/>
          <a:p>
            <a:pPr algn="just"/>
            <a:r>
              <a:rPr lang="fr-FR"/>
              <a:t>What ILS packages are available?</a:t>
            </a:r>
          </a:p>
          <a:p>
            <a:r>
              <a:rPr lang="en-US">
                <a:cs typeface="Times New Roman" charset="0"/>
              </a:rPr>
              <a:t>Why is it necessary to conduct an evaluation of integrated library systems?</a:t>
            </a:r>
            <a:r>
              <a:rPr lang="en-US"/>
              <a:t> </a:t>
            </a:r>
            <a:endParaRPr lang="fr-FR"/>
          </a:p>
          <a:p>
            <a:r>
              <a:rPr lang="fr-FR"/>
              <a:t>What are the steps in evaluating an ILS? </a:t>
            </a:r>
          </a:p>
          <a:p>
            <a:r>
              <a:rPr lang="fr-FR"/>
              <a:t>What questions should be asked when evaluating integrated library systems?</a:t>
            </a:r>
            <a:endParaRPr lang="en-US"/>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7239F03C-F01C-4D36-895E-A2D5B2739593}" type="slidenum">
              <a:rPr lang="en-US"/>
              <a:pPr/>
              <a:t>4</a:t>
            </a:fld>
            <a:endParaRPr lang="en-US"/>
          </a:p>
        </p:txBody>
      </p:sp>
      <p:sp>
        <p:nvSpPr>
          <p:cNvPr id="5122" name="Rectangle 2"/>
          <p:cNvSpPr>
            <a:spLocks noGrp="1" noChangeArrowheads="1"/>
          </p:cNvSpPr>
          <p:nvPr>
            <p:ph type="title"/>
          </p:nvPr>
        </p:nvSpPr>
        <p:spPr>
          <a:xfrm>
            <a:off x="800100" y="381000"/>
            <a:ext cx="7543800" cy="533400"/>
          </a:xfrm>
        </p:spPr>
        <p:txBody>
          <a:bodyPr/>
          <a:lstStyle/>
          <a:p>
            <a:r>
              <a:rPr lang="en-US"/>
              <a:t>Learning outcomes</a:t>
            </a:r>
            <a:endParaRPr lang="en-US" b="0"/>
          </a:p>
        </p:txBody>
      </p:sp>
      <p:sp>
        <p:nvSpPr>
          <p:cNvPr id="5123" name="Rectangle 3"/>
          <p:cNvSpPr>
            <a:spLocks noGrp="1" noChangeArrowheads="1"/>
          </p:cNvSpPr>
          <p:nvPr>
            <p:ph type="body" idx="1"/>
          </p:nvPr>
        </p:nvSpPr>
        <p:spPr>
          <a:xfrm>
            <a:off x="381000" y="1600200"/>
            <a:ext cx="8229600" cy="4800600"/>
          </a:xfrm>
        </p:spPr>
        <p:txBody>
          <a:bodyPr/>
          <a:lstStyle/>
          <a:p>
            <a:pPr>
              <a:buFont typeface="Monotype Sorts" charset="2"/>
              <a:buNone/>
            </a:pPr>
            <a:r>
              <a:rPr lang="en-US" sz="2800"/>
              <a:t>By the end of the lesson you should be able to :</a:t>
            </a:r>
          </a:p>
          <a:p>
            <a:pPr>
              <a:buSzTx/>
              <a:buFont typeface="Wingdings" pitchFamily="2" charset="2"/>
              <a:buChar char="§"/>
            </a:pPr>
            <a:r>
              <a:rPr lang="en-US" sz="2800"/>
              <a:t>Describe ILS packages and their features and functions</a:t>
            </a:r>
          </a:p>
          <a:p>
            <a:pPr>
              <a:buSzTx/>
              <a:buFont typeface="Wingdings" pitchFamily="2" charset="2"/>
              <a:buChar char="§"/>
            </a:pPr>
            <a:r>
              <a:rPr lang="en-US" sz="2800"/>
              <a:t>Realize the importance of matching library needs and the existing ICT environment with the features and functions of the ILS</a:t>
            </a:r>
          </a:p>
          <a:p>
            <a:pPr>
              <a:buSzTx/>
              <a:buFont typeface="Wingdings" pitchFamily="2" charset="2"/>
              <a:buChar char="§"/>
            </a:pPr>
            <a:r>
              <a:rPr lang="en-US" sz="2800"/>
              <a:t>Be aware of the ILS selection process for the automation of library operations</a:t>
            </a:r>
          </a:p>
          <a:p>
            <a:pPr>
              <a:buSzTx/>
              <a:buFont typeface="Wingdings" pitchFamily="2" charset="2"/>
              <a:buChar char="§"/>
            </a:pPr>
            <a:r>
              <a:rPr lang="en-US" sz="2800"/>
              <a:t>Evaluate integrated library systems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A39307FB-4074-4C10-A22C-B8D5360B0CD4}" type="slidenum">
              <a:rPr lang="en-US"/>
              <a:pPr/>
              <a:t>5</a:t>
            </a:fld>
            <a:endParaRPr lang="en-US"/>
          </a:p>
        </p:txBody>
      </p:sp>
      <p:sp>
        <p:nvSpPr>
          <p:cNvPr id="6146" name="Rectangle 2"/>
          <p:cNvSpPr>
            <a:spLocks noGrp="1" noChangeArrowheads="1"/>
          </p:cNvSpPr>
          <p:nvPr>
            <p:ph type="title"/>
          </p:nvPr>
        </p:nvSpPr>
        <p:spPr>
          <a:xfrm>
            <a:off x="457200" y="457200"/>
            <a:ext cx="8229600" cy="609600"/>
          </a:xfrm>
        </p:spPr>
        <p:txBody>
          <a:bodyPr/>
          <a:lstStyle/>
          <a:p>
            <a:r>
              <a:rPr lang="en-US"/>
              <a:t>What ILS packages are available?</a:t>
            </a:r>
            <a:r>
              <a:rPr lang="en-US" b="0">
                <a:solidFill>
                  <a:schemeClr val="tx1"/>
                </a:solidFill>
              </a:rPr>
              <a:t> </a:t>
            </a:r>
          </a:p>
        </p:txBody>
      </p:sp>
      <p:sp>
        <p:nvSpPr>
          <p:cNvPr id="6147" name="Rectangle 3"/>
          <p:cNvSpPr>
            <a:spLocks noGrp="1" noChangeArrowheads="1"/>
          </p:cNvSpPr>
          <p:nvPr>
            <p:ph type="body" idx="1"/>
          </p:nvPr>
        </p:nvSpPr>
        <p:spPr>
          <a:xfrm>
            <a:off x="838200" y="1676400"/>
            <a:ext cx="7505700" cy="4114800"/>
          </a:xfrm>
        </p:spPr>
        <p:txBody>
          <a:bodyPr/>
          <a:lstStyle/>
          <a:p>
            <a:pPr marL="0" indent="0">
              <a:lnSpc>
                <a:spcPct val="90000"/>
              </a:lnSpc>
            </a:pPr>
            <a:r>
              <a:rPr lang="en-US" sz="2800"/>
              <a:t>In house - locally developed by the institution</a:t>
            </a:r>
          </a:p>
          <a:p>
            <a:pPr marL="0" indent="0">
              <a:lnSpc>
                <a:spcPct val="90000"/>
              </a:lnSpc>
            </a:pPr>
            <a:r>
              <a:rPr lang="en-US" sz="2800"/>
              <a:t>Commercial software </a:t>
            </a:r>
          </a:p>
          <a:p>
            <a:pPr lvl="1">
              <a:lnSpc>
                <a:spcPct val="90000"/>
              </a:lnSpc>
            </a:pPr>
            <a:r>
              <a:rPr lang="en-US" sz="2800"/>
              <a:t>Off-the-shelf turnkey systems</a:t>
            </a:r>
          </a:p>
          <a:p>
            <a:pPr lvl="1">
              <a:lnSpc>
                <a:spcPct val="90000"/>
              </a:lnSpc>
            </a:pPr>
            <a:r>
              <a:rPr lang="en-US" sz="2800"/>
              <a:t>Software packages only - modular, customizable systems</a:t>
            </a:r>
          </a:p>
          <a:p>
            <a:pPr marL="0" indent="0">
              <a:lnSpc>
                <a:spcPct val="90000"/>
              </a:lnSpc>
              <a:buFont typeface="Monotype Sorts" charset="2"/>
              <a:buNone/>
            </a:pPr>
            <a:endParaRPr lang="en-US" sz="1200"/>
          </a:p>
          <a:p>
            <a:pPr marL="0" indent="0">
              <a:lnSpc>
                <a:spcPct val="90000"/>
              </a:lnSpc>
              <a:buFont typeface="Monotype Sorts" charset="2"/>
              <a:buNone/>
            </a:pPr>
            <a:r>
              <a:rPr lang="en-US" sz="2800"/>
              <a:t>To determine the best package for your library, analyze and identify your needs and match it with the features and functions of integrated library systems.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heckerboard(down)">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checkerboard(down)">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checkerboard(down)">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checkerboard(down)">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heckerboard(down)">
                                      <p:cBhvr>
                                        <p:cTn id="27"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2056919D-023F-40AF-80E8-39DF80655ECE}" type="slidenum">
              <a:rPr lang="en-US"/>
              <a:pPr/>
              <a:t>6</a:t>
            </a:fld>
            <a:endParaRPr lang="en-US"/>
          </a:p>
        </p:txBody>
      </p:sp>
      <p:sp>
        <p:nvSpPr>
          <p:cNvPr id="21506" name="Rectangle 2"/>
          <p:cNvSpPr>
            <a:spLocks noGrp="1" noChangeArrowheads="1"/>
          </p:cNvSpPr>
          <p:nvPr>
            <p:ph type="title"/>
          </p:nvPr>
        </p:nvSpPr>
        <p:spPr>
          <a:xfrm>
            <a:off x="838200" y="228600"/>
            <a:ext cx="7467600" cy="838200"/>
          </a:xfrm>
        </p:spPr>
        <p:txBody>
          <a:bodyPr/>
          <a:lstStyle/>
          <a:p>
            <a:r>
              <a:rPr lang="en-US"/>
              <a:t>In-house</a:t>
            </a:r>
            <a:r>
              <a:rPr lang="en-US" b="0"/>
              <a:t> </a:t>
            </a:r>
            <a:r>
              <a:rPr lang="en-US"/>
              <a:t>systems</a:t>
            </a:r>
          </a:p>
        </p:txBody>
      </p:sp>
      <p:sp>
        <p:nvSpPr>
          <p:cNvPr id="21507" name="Rectangle 3"/>
          <p:cNvSpPr>
            <a:spLocks noGrp="1" noChangeArrowheads="1"/>
          </p:cNvSpPr>
          <p:nvPr>
            <p:ph type="body" idx="1"/>
          </p:nvPr>
        </p:nvSpPr>
        <p:spPr>
          <a:xfrm>
            <a:off x="495300" y="1143000"/>
            <a:ext cx="8191500" cy="5029200"/>
          </a:xfrm>
        </p:spPr>
        <p:txBody>
          <a:bodyPr/>
          <a:lstStyle/>
          <a:p>
            <a:pPr marL="0" indent="0">
              <a:lnSpc>
                <a:spcPct val="90000"/>
              </a:lnSpc>
            </a:pPr>
            <a:r>
              <a:rPr lang="en-US"/>
              <a:t>Advantages:</a:t>
            </a:r>
          </a:p>
          <a:p>
            <a:pPr lvl="1">
              <a:lnSpc>
                <a:spcPct val="90000"/>
              </a:lnSpc>
            </a:pPr>
            <a:r>
              <a:rPr lang="en-US"/>
              <a:t>highly customized, specific to the library’s wants and needs</a:t>
            </a:r>
          </a:p>
          <a:p>
            <a:pPr lvl="1">
              <a:lnSpc>
                <a:spcPct val="90000"/>
              </a:lnSpc>
            </a:pPr>
            <a:r>
              <a:rPr lang="en-US"/>
              <a:t>Make use of locally available resources: materials and personnel</a:t>
            </a:r>
          </a:p>
          <a:p>
            <a:pPr marL="0" indent="0">
              <a:lnSpc>
                <a:spcPct val="90000"/>
              </a:lnSpc>
            </a:pPr>
            <a:r>
              <a:rPr lang="en-US"/>
              <a:t>Disadvantages:</a:t>
            </a:r>
          </a:p>
          <a:p>
            <a:pPr lvl="1">
              <a:lnSpc>
                <a:spcPct val="90000"/>
              </a:lnSpc>
            </a:pPr>
            <a:r>
              <a:rPr lang="en-US"/>
              <a:t>Strong need for staff expertise</a:t>
            </a:r>
          </a:p>
          <a:p>
            <a:pPr lvl="1">
              <a:lnSpc>
                <a:spcPct val="90000"/>
              </a:lnSpc>
            </a:pPr>
            <a:r>
              <a:rPr lang="en-US"/>
              <a:t>Proper documentation</a:t>
            </a:r>
          </a:p>
          <a:p>
            <a:pPr lvl="1">
              <a:lnSpc>
                <a:spcPct val="90000"/>
              </a:lnSpc>
            </a:pPr>
            <a:r>
              <a:rPr lang="en-US"/>
              <a:t>Turns out to be more expensive</a:t>
            </a:r>
          </a:p>
          <a:p>
            <a:pPr lvl="1">
              <a:lnSpc>
                <a:spcPct val="90000"/>
              </a:lnSpc>
            </a:pPr>
            <a:r>
              <a:rPr lang="en-US"/>
              <a:t>May not be as flexible and user-friendly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additive="base">
                                        <p:cTn id="31"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 calcmode="lin" valueType="num">
                                      <p:cBhvr additive="base">
                                        <p:cTn id="37"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507">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1507">
                                            <p:txEl>
                                              <p:pRg st="6" end="6"/>
                                            </p:txEl>
                                          </p:spTgt>
                                        </p:tgtEl>
                                        <p:attrNameLst>
                                          <p:attrName>style.visibility</p:attrName>
                                        </p:attrNameLst>
                                      </p:cBhvr>
                                      <p:to>
                                        <p:strVal val="visible"/>
                                      </p:to>
                                    </p:set>
                                    <p:anim calcmode="lin" valueType="num">
                                      <p:cBhvr additive="base">
                                        <p:cTn id="43"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507">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1507">
                                            <p:txEl>
                                              <p:pRg st="7" end="7"/>
                                            </p:txEl>
                                          </p:spTgt>
                                        </p:tgtEl>
                                        <p:attrNameLst>
                                          <p:attrName>style.visibility</p:attrName>
                                        </p:attrNameLst>
                                      </p:cBhvr>
                                      <p:to>
                                        <p:strVal val="visible"/>
                                      </p:to>
                                    </p:set>
                                    <p:anim calcmode="lin" valueType="num">
                                      <p:cBhvr additive="base">
                                        <p:cTn id="49"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507">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570D8EEF-B106-4856-9BAF-87D2F17C939C}" type="slidenum">
              <a:rPr lang="en-US"/>
              <a:pPr/>
              <a:t>7</a:t>
            </a:fld>
            <a:endParaRPr lang="en-US"/>
          </a:p>
        </p:txBody>
      </p:sp>
      <p:sp>
        <p:nvSpPr>
          <p:cNvPr id="22530" name="Rectangle 1026"/>
          <p:cNvSpPr>
            <a:spLocks noGrp="1" noChangeArrowheads="1"/>
          </p:cNvSpPr>
          <p:nvPr>
            <p:ph type="title"/>
          </p:nvPr>
        </p:nvSpPr>
        <p:spPr>
          <a:xfrm>
            <a:off x="838200" y="381000"/>
            <a:ext cx="7467600" cy="685800"/>
          </a:xfrm>
        </p:spPr>
        <p:txBody>
          <a:bodyPr/>
          <a:lstStyle/>
          <a:p>
            <a:r>
              <a:rPr lang="en-US"/>
              <a:t>Turnkey systems</a:t>
            </a:r>
            <a:r>
              <a:rPr lang="en-US" b="0">
                <a:solidFill>
                  <a:schemeClr val="tx1"/>
                </a:solidFill>
              </a:rPr>
              <a:t> </a:t>
            </a:r>
          </a:p>
        </p:txBody>
      </p:sp>
      <p:sp>
        <p:nvSpPr>
          <p:cNvPr id="22531" name="Rectangle 1027"/>
          <p:cNvSpPr>
            <a:spLocks noGrp="1" noChangeArrowheads="1"/>
          </p:cNvSpPr>
          <p:nvPr>
            <p:ph type="body" idx="1"/>
          </p:nvPr>
        </p:nvSpPr>
        <p:spPr>
          <a:xfrm>
            <a:off x="762000" y="1219200"/>
            <a:ext cx="7620000" cy="4953000"/>
          </a:xfrm>
        </p:spPr>
        <p:txBody>
          <a:bodyPr/>
          <a:lstStyle/>
          <a:p>
            <a:pPr marL="0" indent="0">
              <a:lnSpc>
                <a:spcPct val="90000"/>
              </a:lnSpc>
            </a:pPr>
            <a:r>
              <a:rPr lang="en-US"/>
              <a:t>Advantages:</a:t>
            </a:r>
          </a:p>
          <a:p>
            <a:pPr lvl="1">
              <a:lnSpc>
                <a:spcPct val="90000"/>
              </a:lnSpc>
            </a:pPr>
            <a:r>
              <a:rPr lang="en-US"/>
              <a:t>Ready to run standardized package</a:t>
            </a:r>
          </a:p>
          <a:p>
            <a:pPr lvl="1">
              <a:lnSpc>
                <a:spcPct val="90000"/>
              </a:lnSpc>
            </a:pPr>
            <a:r>
              <a:rPr lang="en-US"/>
              <a:t>Worry free installation: hardware and software</a:t>
            </a:r>
          </a:p>
          <a:p>
            <a:pPr marL="0" indent="0">
              <a:lnSpc>
                <a:spcPct val="90000"/>
              </a:lnSpc>
            </a:pPr>
            <a:r>
              <a:rPr lang="en-US"/>
              <a:t>Disadvantages:</a:t>
            </a:r>
          </a:p>
          <a:p>
            <a:pPr lvl="1">
              <a:lnSpc>
                <a:spcPct val="90000"/>
              </a:lnSpc>
            </a:pPr>
            <a:r>
              <a:rPr lang="en-US"/>
              <a:t>Highly dependent with the vendor</a:t>
            </a:r>
          </a:p>
          <a:p>
            <a:pPr lvl="1">
              <a:lnSpc>
                <a:spcPct val="90000"/>
              </a:lnSpc>
            </a:pPr>
            <a:r>
              <a:rPr lang="en-US"/>
              <a:t>Costly – initial cost and maintenance</a:t>
            </a:r>
          </a:p>
          <a:p>
            <a:pPr lvl="1">
              <a:lnSpc>
                <a:spcPct val="90000"/>
              </a:lnSpc>
            </a:pPr>
            <a:r>
              <a:rPr lang="en-US"/>
              <a:t>Usually uses proprietary systems - difficult to upgrade or migrate to another system</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 calcmode="lin" valueType="num">
                                      <p:cBhvr additive="base">
                                        <p:cTn id="37"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53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2531">
                                            <p:txEl>
                                              <p:pRg st="6" end="6"/>
                                            </p:txEl>
                                          </p:spTgt>
                                        </p:tgtEl>
                                        <p:attrNameLst>
                                          <p:attrName>style.visibility</p:attrName>
                                        </p:attrNameLst>
                                      </p:cBhvr>
                                      <p:to>
                                        <p:strVal val="visible"/>
                                      </p:to>
                                    </p:set>
                                    <p:anim calcmode="lin" valueType="num">
                                      <p:cBhvr additive="base">
                                        <p:cTn id="43"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531">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02420A3F-F4AB-49F2-8978-81F567701D13}" type="slidenum">
              <a:rPr lang="en-US"/>
              <a:pPr/>
              <a:t>8</a:t>
            </a:fld>
            <a:endParaRPr lang="en-US"/>
          </a:p>
        </p:txBody>
      </p:sp>
      <p:sp>
        <p:nvSpPr>
          <p:cNvPr id="23554" name="Rectangle 2"/>
          <p:cNvSpPr>
            <a:spLocks noGrp="1" noChangeArrowheads="1"/>
          </p:cNvSpPr>
          <p:nvPr>
            <p:ph type="title"/>
          </p:nvPr>
        </p:nvSpPr>
        <p:spPr>
          <a:xfrm>
            <a:off x="838200" y="381000"/>
            <a:ext cx="7467600" cy="685800"/>
          </a:xfrm>
        </p:spPr>
        <p:txBody>
          <a:bodyPr/>
          <a:lstStyle/>
          <a:p>
            <a:r>
              <a:rPr lang="en-US"/>
              <a:t>Software packages only</a:t>
            </a:r>
            <a:r>
              <a:rPr lang="en-US" b="0">
                <a:solidFill>
                  <a:schemeClr val="tx1"/>
                </a:solidFill>
              </a:rPr>
              <a:t> </a:t>
            </a:r>
          </a:p>
        </p:txBody>
      </p:sp>
      <p:sp>
        <p:nvSpPr>
          <p:cNvPr id="23555" name="Rectangle 3"/>
          <p:cNvSpPr>
            <a:spLocks noGrp="1" noChangeArrowheads="1"/>
          </p:cNvSpPr>
          <p:nvPr>
            <p:ph type="body" idx="1"/>
          </p:nvPr>
        </p:nvSpPr>
        <p:spPr>
          <a:xfrm>
            <a:off x="762000" y="1447800"/>
            <a:ext cx="7620000" cy="4267200"/>
          </a:xfrm>
        </p:spPr>
        <p:txBody>
          <a:bodyPr/>
          <a:lstStyle/>
          <a:p>
            <a:pPr marL="0" indent="0">
              <a:lnSpc>
                <a:spcPct val="90000"/>
              </a:lnSpc>
            </a:pPr>
            <a:r>
              <a:rPr lang="en-US"/>
              <a:t>Advantages: </a:t>
            </a:r>
          </a:p>
          <a:p>
            <a:pPr lvl="1">
              <a:lnSpc>
                <a:spcPct val="90000"/>
              </a:lnSpc>
            </a:pPr>
            <a:r>
              <a:rPr lang="en-US"/>
              <a:t>Modular – lower initial cost</a:t>
            </a:r>
          </a:p>
          <a:p>
            <a:pPr lvl="1">
              <a:lnSpc>
                <a:spcPct val="90000"/>
              </a:lnSpc>
            </a:pPr>
            <a:r>
              <a:rPr lang="en-US"/>
              <a:t>Customizable </a:t>
            </a:r>
          </a:p>
          <a:p>
            <a:pPr marL="0" indent="0">
              <a:lnSpc>
                <a:spcPct val="90000"/>
              </a:lnSpc>
            </a:pPr>
            <a:r>
              <a:rPr lang="en-US"/>
              <a:t>Disadvantages:</a:t>
            </a:r>
          </a:p>
          <a:p>
            <a:pPr lvl="1">
              <a:lnSpc>
                <a:spcPct val="90000"/>
              </a:lnSpc>
            </a:pPr>
            <a:r>
              <a:rPr lang="en-US"/>
              <a:t>Needs a certain level of staff expertise</a:t>
            </a:r>
          </a:p>
          <a:p>
            <a:pPr lvl="1">
              <a:lnSpc>
                <a:spcPct val="90000"/>
              </a:lnSpc>
            </a:pPr>
            <a:r>
              <a:rPr lang="en-US"/>
              <a:t>Additional cost for added functional modules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2. Lesson 3</a:t>
            </a:r>
          </a:p>
        </p:txBody>
      </p:sp>
      <p:sp>
        <p:nvSpPr>
          <p:cNvPr id="6" name="Slide Number Placeholder 5"/>
          <p:cNvSpPr>
            <a:spLocks noGrp="1"/>
          </p:cNvSpPr>
          <p:nvPr>
            <p:ph type="sldNum" sz="quarter" idx="12"/>
          </p:nvPr>
        </p:nvSpPr>
        <p:spPr/>
        <p:txBody>
          <a:bodyPr/>
          <a:lstStyle/>
          <a:p>
            <a:fld id="{5DCF8742-E344-4C83-9C48-A20A5A940DB8}" type="slidenum">
              <a:rPr lang="en-US"/>
              <a:pPr/>
              <a:t>9</a:t>
            </a:fld>
            <a:endParaRPr lang="en-US"/>
          </a:p>
        </p:txBody>
      </p:sp>
      <p:sp>
        <p:nvSpPr>
          <p:cNvPr id="29698" name="Rectangle 2"/>
          <p:cNvSpPr>
            <a:spLocks noGrp="1" noChangeArrowheads="1"/>
          </p:cNvSpPr>
          <p:nvPr>
            <p:ph type="title"/>
          </p:nvPr>
        </p:nvSpPr>
        <p:spPr>
          <a:xfrm>
            <a:off x="838200" y="228600"/>
            <a:ext cx="7467600" cy="1219200"/>
          </a:xfrm>
        </p:spPr>
        <p:txBody>
          <a:bodyPr/>
          <a:lstStyle/>
          <a:p>
            <a:r>
              <a:rPr lang="en-US">
                <a:cs typeface="Times New Roman" charset="0"/>
              </a:rPr>
              <a:t>Why is it necessary to conduct an evaluation of integrated library systems?</a:t>
            </a:r>
          </a:p>
        </p:txBody>
      </p:sp>
      <p:sp>
        <p:nvSpPr>
          <p:cNvPr id="29699" name="Rectangle 3"/>
          <p:cNvSpPr>
            <a:spLocks noGrp="1" noChangeArrowheads="1"/>
          </p:cNvSpPr>
          <p:nvPr>
            <p:ph type="body" idx="1"/>
          </p:nvPr>
        </p:nvSpPr>
        <p:spPr>
          <a:xfrm>
            <a:off x="342900" y="1676400"/>
            <a:ext cx="8420100" cy="4572000"/>
          </a:xfrm>
        </p:spPr>
        <p:txBody>
          <a:bodyPr/>
          <a:lstStyle/>
          <a:p>
            <a:pPr marL="0" indent="0" algn="just">
              <a:lnSpc>
                <a:spcPct val="90000"/>
              </a:lnSpc>
              <a:buFont typeface="Monotype Sorts" charset="2"/>
              <a:buNone/>
            </a:pPr>
            <a:r>
              <a:rPr lang="en-US" sz="2800">
                <a:cs typeface="Times New Roman" charset="0"/>
              </a:rPr>
              <a:t>The task of selecting software packages requires careful planning. To reach an informed decision you will have to study several systems to:</a:t>
            </a:r>
          </a:p>
          <a:p>
            <a:pPr marL="0" indent="0" algn="just">
              <a:lnSpc>
                <a:spcPct val="90000"/>
              </a:lnSpc>
            </a:pPr>
            <a:r>
              <a:rPr lang="en-US" sz="2800">
                <a:cs typeface="Times New Roman" charset="0"/>
              </a:rPr>
              <a:t>become aware of the modules offered by the different suppliers and relate them to your needs</a:t>
            </a:r>
          </a:p>
          <a:p>
            <a:pPr marL="0" indent="0" algn="just">
              <a:lnSpc>
                <a:spcPct val="90000"/>
              </a:lnSpc>
            </a:pPr>
            <a:r>
              <a:rPr lang="en-US" sz="2800">
                <a:cs typeface="Times New Roman" charset="0"/>
              </a:rPr>
              <a:t>be able to identify some critical factors like cost of hardware and software, training, maintenance, support, upgrade, etc. </a:t>
            </a:r>
          </a:p>
          <a:p>
            <a:pPr marL="0" indent="0" algn="just">
              <a:lnSpc>
                <a:spcPct val="90000"/>
              </a:lnSpc>
            </a:pPr>
            <a:r>
              <a:rPr lang="en-US" sz="2800">
                <a:cs typeface="Times New Roman" charset="0"/>
              </a:rPr>
              <a:t>be able to evaluate the credibility of the supplier,</a:t>
            </a:r>
          </a:p>
          <a:p>
            <a:pPr marL="0" indent="0" algn="just">
              <a:lnSpc>
                <a:spcPct val="90000"/>
              </a:lnSpc>
            </a:pPr>
            <a:r>
              <a:rPr lang="en-US" sz="2800">
                <a:cs typeface="Times New Roman" charset="0"/>
              </a:rPr>
              <a:t>and be able to make a short-list of packages and suppliers you will contact for the RFP</a:t>
            </a:r>
            <a:r>
              <a:rPr lang="en-US" sz="2800"/>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theme/theme1.xml><?xml version="1.0" encoding="utf-8"?>
<a:theme xmlns:a="http://schemas.openxmlformats.org/drawingml/2006/main" name="Generic (Standard)">
  <a:themeElements>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Generic (Standard)">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Office\Templates\Presentations\Generic (Standard).pot</Template>
  <TotalTime>1040</TotalTime>
  <Words>807</Words>
  <Application>Microsoft PowerPoint</Application>
  <PresentationFormat>On-screen Show (4:3)</PresentationFormat>
  <Paragraphs>108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Times New Roman</vt:lpstr>
      <vt:lpstr>Garamond</vt:lpstr>
      <vt:lpstr>Arial</vt:lpstr>
      <vt:lpstr>Monotype Sorts</vt:lpstr>
      <vt:lpstr>Wingdings</vt:lpstr>
      <vt:lpstr>Generic (Standard)</vt:lpstr>
      <vt:lpstr>Introduction to Integrated Library Systems</vt:lpstr>
      <vt:lpstr>Rationale</vt:lpstr>
      <vt:lpstr>Scope</vt:lpstr>
      <vt:lpstr>Learning outcomes</vt:lpstr>
      <vt:lpstr>What ILS packages are available? </vt:lpstr>
      <vt:lpstr>In-house systems</vt:lpstr>
      <vt:lpstr>Turnkey systems </vt:lpstr>
      <vt:lpstr>Software packages only </vt:lpstr>
      <vt:lpstr>Why is it necessary to conduct an evaluation of integrated library systems?</vt:lpstr>
      <vt:lpstr>What are some of the steps in selecting an integrated library system?</vt:lpstr>
      <vt:lpstr>What are some of the steps in selecting an integrated library system?</vt:lpstr>
      <vt:lpstr>Some questions to ask when evaluating library systems</vt:lpstr>
      <vt:lpstr>Some questions to ask when evaluating library systems</vt:lpstr>
      <vt:lpstr>Activity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Integrated Library Systems</dc:title>
  <dc:creator>win</dc:creator>
  <cp:lastModifiedBy>User</cp:lastModifiedBy>
  <cp:revision>54</cp:revision>
  <cp:lastPrinted>2000-10-25T01:55:03Z</cp:lastPrinted>
  <dcterms:created xsi:type="dcterms:W3CDTF">2000-10-15T10:50:00Z</dcterms:created>
  <dcterms:modified xsi:type="dcterms:W3CDTF">2014-03-01T15:54:24Z</dcterms:modified>
</cp:coreProperties>
</file>