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5"/>
  </p:notesMasterIdLst>
  <p:handoutMasterIdLst>
    <p:handoutMasterId r:id="rId36"/>
  </p:handoutMasterIdLst>
  <p:sldIdLst>
    <p:sldId id="256" r:id="rId2"/>
    <p:sldId id="310" r:id="rId3"/>
    <p:sldId id="257" r:id="rId4"/>
    <p:sldId id="379" r:id="rId5"/>
    <p:sldId id="366" r:id="rId6"/>
    <p:sldId id="367" r:id="rId7"/>
    <p:sldId id="368" r:id="rId8"/>
    <p:sldId id="369" r:id="rId9"/>
    <p:sldId id="353" r:id="rId10"/>
    <p:sldId id="380" r:id="rId11"/>
    <p:sldId id="350" r:id="rId12"/>
    <p:sldId id="360" r:id="rId13"/>
    <p:sldId id="370" r:id="rId14"/>
    <p:sldId id="371" r:id="rId15"/>
    <p:sldId id="372" r:id="rId16"/>
    <p:sldId id="373" r:id="rId17"/>
    <p:sldId id="374" r:id="rId18"/>
    <p:sldId id="375" r:id="rId19"/>
    <p:sldId id="357" r:id="rId20"/>
    <p:sldId id="384" r:id="rId21"/>
    <p:sldId id="385" r:id="rId22"/>
    <p:sldId id="387" r:id="rId23"/>
    <p:sldId id="388" r:id="rId24"/>
    <p:sldId id="354" r:id="rId25"/>
    <p:sldId id="390" r:id="rId26"/>
    <p:sldId id="393" r:id="rId27"/>
    <p:sldId id="392" r:id="rId28"/>
    <p:sldId id="394" r:id="rId29"/>
    <p:sldId id="395" r:id="rId30"/>
    <p:sldId id="396" r:id="rId31"/>
    <p:sldId id="397" r:id="rId32"/>
    <p:sldId id="398" r:id="rId33"/>
    <p:sldId id="391" r:id="rId34"/>
  </p:sldIdLst>
  <p:sldSz cx="9144000" cy="6858000" type="screen4x3"/>
  <p:notesSz cx="6954838" cy="929005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AEE"/>
    <a:srgbClr val="0000FF"/>
    <a:srgbClr val="66FF33"/>
    <a:srgbClr val="FFFF00"/>
    <a:srgbClr val="FF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402" autoAdjust="0"/>
    <p:restoredTop sz="85304" autoAdjust="0"/>
  </p:normalViewPr>
  <p:slideViewPr>
    <p:cSldViewPr>
      <p:cViewPr>
        <p:scale>
          <a:sx n="50" d="100"/>
          <a:sy n="50" d="100"/>
        </p:scale>
        <p:origin x="-1944"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732" y="-72"/>
      </p:cViewPr>
      <p:guideLst>
        <p:guide orient="horz" pos="2926"/>
        <p:guide pos="219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821" tIns="46410" rIns="92821" bIns="46410" numCol="1" anchor="t" anchorCtr="0" compatLnSpc="1">
            <a:prstTxWarp prst="textNoShape">
              <a:avLst/>
            </a:prstTxWarp>
          </a:bodyPr>
          <a:lstStyle>
            <a:lvl1pPr defTabSz="928688">
              <a:defRPr sz="1200"/>
            </a:lvl1pPr>
          </a:lstStyle>
          <a:p>
            <a:endParaRPr lang="en-US"/>
          </a:p>
        </p:txBody>
      </p:sp>
      <p:sp>
        <p:nvSpPr>
          <p:cNvPr id="89091" name="Rectangle 3"/>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821" tIns="46410" rIns="92821" bIns="46410" numCol="1" anchor="t" anchorCtr="0" compatLnSpc="1">
            <a:prstTxWarp prst="textNoShape">
              <a:avLst/>
            </a:prstTxWarp>
          </a:bodyPr>
          <a:lstStyle>
            <a:lvl1pPr algn="r" defTabSz="928688">
              <a:defRPr sz="1200"/>
            </a:lvl1pPr>
          </a:lstStyle>
          <a:p>
            <a:endParaRPr lang="en-US"/>
          </a:p>
        </p:txBody>
      </p:sp>
      <p:sp>
        <p:nvSpPr>
          <p:cNvPr id="89092" name="Rectangle 4"/>
          <p:cNvSpPr>
            <a:spLocks noGrp="1" noChangeArrowheads="1"/>
          </p:cNvSpPr>
          <p:nvPr>
            <p:ph type="ftr" sz="quarter" idx="2"/>
          </p:nvPr>
        </p:nvSpPr>
        <p:spPr bwMode="auto">
          <a:xfrm>
            <a:off x="0" y="8824913"/>
            <a:ext cx="3013075" cy="465137"/>
          </a:xfrm>
          <a:prstGeom prst="rect">
            <a:avLst/>
          </a:prstGeom>
          <a:noFill/>
          <a:ln w="9525">
            <a:noFill/>
            <a:miter lim="800000"/>
            <a:headEnd/>
            <a:tailEnd/>
          </a:ln>
          <a:effectLst/>
        </p:spPr>
        <p:txBody>
          <a:bodyPr vert="horz" wrap="square" lIns="92821" tIns="46410" rIns="92821" bIns="46410" numCol="1" anchor="b" anchorCtr="0" compatLnSpc="1">
            <a:prstTxWarp prst="textNoShape">
              <a:avLst/>
            </a:prstTxWarp>
          </a:bodyPr>
          <a:lstStyle>
            <a:lvl1pPr defTabSz="928688">
              <a:defRPr sz="1200"/>
            </a:lvl1pPr>
          </a:lstStyle>
          <a:p>
            <a:endParaRPr lang="en-US"/>
          </a:p>
        </p:txBody>
      </p:sp>
      <p:sp>
        <p:nvSpPr>
          <p:cNvPr id="89093" name="Rectangle 5"/>
          <p:cNvSpPr>
            <a:spLocks noGrp="1" noChangeArrowheads="1"/>
          </p:cNvSpPr>
          <p:nvPr>
            <p:ph type="sldNum" sz="quarter" idx="3"/>
          </p:nvPr>
        </p:nvSpPr>
        <p:spPr bwMode="auto">
          <a:xfrm>
            <a:off x="3941763" y="8824913"/>
            <a:ext cx="3013075" cy="465137"/>
          </a:xfrm>
          <a:prstGeom prst="rect">
            <a:avLst/>
          </a:prstGeom>
          <a:noFill/>
          <a:ln w="9525">
            <a:noFill/>
            <a:miter lim="800000"/>
            <a:headEnd/>
            <a:tailEnd/>
          </a:ln>
          <a:effectLst/>
        </p:spPr>
        <p:txBody>
          <a:bodyPr vert="horz" wrap="square" lIns="92821" tIns="46410" rIns="92821" bIns="46410" numCol="1" anchor="b" anchorCtr="0" compatLnSpc="1">
            <a:prstTxWarp prst="textNoShape">
              <a:avLst/>
            </a:prstTxWarp>
          </a:bodyPr>
          <a:lstStyle>
            <a:lvl1pPr algn="r" defTabSz="928688">
              <a:defRPr sz="1200"/>
            </a:lvl1pPr>
          </a:lstStyle>
          <a:p>
            <a:fld id="{61C61DC6-18E8-421B-ACA9-CCA3AB26C57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13075" cy="465138"/>
          </a:xfrm>
          <a:prstGeom prst="rect">
            <a:avLst/>
          </a:prstGeom>
          <a:noFill/>
          <a:ln w="12700" cap="sq">
            <a:noFill/>
            <a:miter lim="800000"/>
            <a:headEnd type="none" w="sm" len="sm"/>
            <a:tailEnd type="none" w="sm" len="sm"/>
          </a:ln>
          <a:effectLst/>
        </p:spPr>
        <p:txBody>
          <a:bodyPr vert="horz" wrap="square" lIns="92821" tIns="46410" rIns="92821" bIns="46410" numCol="1" anchor="t" anchorCtr="0" compatLnSpc="1">
            <a:prstTxWarp prst="textNoShape">
              <a:avLst/>
            </a:prstTxWarp>
          </a:bodyPr>
          <a:lstStyle>
            <a:lvl1pPr defTabSz="928688">
              <a:defRPr sz="1200"/>
            </a:lvl1pPr>
          </a:lstStyle>
          <a:p>
            <a:endParaRPr lang="en-US"/>
          </a:p>
        </p:txBody>
      </p:sp>
      <p:sp>
        <p:nvSpPr>
          <p:cNvPr id="11267" name="Rectangle 3"/>
          <p:cNvSpPr>
            <a:spLocks noGrp="1" noChangeArrowheads="1"/>
          </p:cNvSpPr>
          <p:nvPr>
            <p:ph type="dt" idx="1"/>
          </p:nvPr>
        </p:nvSpPr>
        <p:spPr bwMode="auto">
          <a:xfrm>
            <a:off x="3941763" y="0"/>
            <a:ext cx="3013075" cy="465138"/>
          </a:xfrm>
          <a:prstGeom prst="rect">
            <a:avLst/>
          </a:prstGeom>
          <a:noFill/>
          <a:ln w="12700" cap="sq">
            <a:noFill/>
            <a:miter lim="800000"/>
            <a:headEnd type="none" w="sm" len="sm"/>
            <a:tailEnd type="none" w="sm" len="sm"/>
          </a:ln>
          <a:effectLst/>
        </p:spPr>
        <p:txBody>
          <a:bodyPr vert="horz" wrap="square" lIns="92821" tIns="46410" rIns="92821" bIns="46410" numCol="1" anchor="t" anchorCtr="0" compatLnSpc="1">
            <a:prstTxWarp prst="textNoShape">
              <a:avLst/>
            </a:prstTxWarp>
          </a:bodyPr>
          <a:lstStyle>
            <a:lvl1pPr algn="r" defTabSz="928688">
              <a:defRPr sz="1200"/>
            </a:lvl1pPr>
          </a:lstStyle>
          <a:p>
            <a:endParaRPr lang="en-US"/>
          </a:p>
        </p:txBody>
      </p:sp>
      <p:sp>
        <p:nvSpPr>
          <p:cNvPr id="11268" name="Rectangle 4"/>
          <p:cNvSpPr>
            <a:spLocks noChangeArrowheads="1" noTextEdit="1"/>
          </p:cNvSpPr>
          <p:nvPr>
            <p:ph type="sldImg" idx="2"/>
          </p:nvPr>
        </p:nvSpPr>
        <p:spPr bwMode="auto">
          <a:xfrm>
            <a:off x="1155700" y="696913"/>
            <a:ext cx="4643438" cy="3482975"/>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27100" y="4413250"/>
            <a:ext cx="5100638" cy="4179888"/>
          </a:xfrm>
          <a:prstGeom prst="rect">
            <a:avLst/>
          </a:prstGeom>
          <a:noFill/>
          <a:ln w="12700" cap="sq">
            <a:noFill/>
            <a:miter lim="800000"/>
            <a:headEnd type="none" w="sm" len="sm"/>
            <a:tailEnd type="none" w="sm" len="sm"/>
          </a:ln>
          <a:effectLst/>
        </p:spPr>
        <p:txBody>
          <a:bodyPr vert="horz" wrap="square" lIns="92821" tIns="46410" rIns="92821" bIns="464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824913"/>
            <a:ext cx="3013075" cy="465137"/>
          </a:xfrm>
          <a:prstGeom prst="rect">
            <a:avLst/>
          </a:prstGeom>
          <a:noFill/>
          <a:ln w="12700" cap="sq">
            <a:noFill/>
            <a:miter lim="800000"/>
            <a:headEnd type="none" w="sm" len="sm"/>
            <a:tailEnd type="none" w="sm" len="sm"/>
          </a:ln>
          <a:effectLst/>
        </p:spPr>
        <p:txBody>
          <a:bodyPr vert="horz" wrap="square" lIns="92821" tIns="46410" rIns="92821" bIns="46410" numCol="1" anchor="b" anchorCtr="0" compatLnSpc="1">
            <a:prstTxWarp prst="textNoShape">
              <a:avLst/>
            </a:prstTxWarp>
          </a:bodyPr>
          <a:lstStyle>
            <a:lvl1pPr defTabSz="928688">
              <a:defRPr sz="1200"/>
            </a:lvl1pPr>
          </a:lstStyle>
          <a:p>
            <a:endParaRPr lang="en-US"/>
          </a:p>
        </p:txBody>
      </p:sp>
      <p:sp>
        <p:nvSpPr>
          <p:cNvPr id="11271" name="Rectangle 7"/>
          <p:cNvSpPr>
            <a:spLocks noGrp="1" noChangeArrowheads="1"/>
          </p:cNvSpPr>
          <p:nvPr>
            <p:ph type="sldNum" sz="quarter" idx="5"/>
          </p:nvPr>
        </p:nvSpPr>
        <p:spPr bwMode="auto">
          <a:xfrm>
            <a:off x="3941763" y="8824913"/>
            <a:ext cx="3013075" cy="465137"/>
          </a:xfrm>
          <a:prstGeom prst="rect">
            <a:avLst/>
          </a:prstGeom>
          <a:noFill/>
          <a:ln w="12700" cap="sq">
            <a:noFill/>
            <a:miter lim="800000"/>
            <a:headEnd type="none" w="sm" len="sm"/>
            <a:tailEnd type="none" w="sm" len="sm"/>
          </a:ln>
          <a:effectLst/>
        </p:spPr>
        <p:txBody>
          <a:bodyPr vert="horz" wrap="square" lIns="92821" tIns="46410" rIns="92821" bIns="46410" numCol="1" anchor="b" anchorCtr="0" compatLnSpc="1">
            <a:prstTxWarp prst="textNoShape">
              <a:avLst/>
            </a:prstTxWarp>
          </a:bodyPr>
          <a:lstStyle>
            <a:lvl1pPr algn="r" defTabSz="928688">
              <a:defRPr sz="1200"/>
            </a:lvl1pPr>
          </a:lstStyle>
          <a:p>
            <a:fld id="{F1D80B06-C284-43B2-968A-5D7D2D03514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BA0D013-82F3-41EF-B277-141800A9062F}" type="slidenum">
              <a:rPr lang="en-US"/>
              <a:pPr/>
              <a:t>1</a:t>
            </a:fld>
            <a:endParaRPr 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08559D7-32D7-4B41-B4DF-D8B015243E95}" type="slidenum">
              <a:rPr lang="en-US"/>
              <a:pPr/>
              <a:t>3</a:t>
            </a:fld>
            <a:endParaRPr lang="en-US"/>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F2AA526-54EC-4DD9-A4D3-41B0CA8266DB}" type="slidenum">
              <a:rPr lang="en-US"/>
              <a:pPr/>
              <a:t>4</a:t>
            </a:fld>
            <a:endParaRPr lang="en-US"/>
          </a:p>
        </p:txBody>
      </p:sp>
      <p:sp>
        <p:nvSpPr>
          <p:cNvPr id="185346" name="Rectangle 2"/>
          <p:cNvSpPr>
            <a:spLocks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FA9D615-7E76-4134-8B8B-F8C3E6BFA53F}" type="slidenum">
              <a:rPr lang="en-US"/>
              <a:pPr/>
              <a:t>10</a:t>
            </a:fld>
            <a:endParaRPr lang="en-US"/>
          </a:p>
        </p:txBody>
      </p:sp>
      <p:sp>
        <p:nvSpPr>
          <p:cNvPr id="187394" name="Rectangle 2"/>
          <p:cNvSpPr>
            <a:spLocks noChangeArrowheads="1"/>
          </p:cNvSpPr>
          <p:nvPr>
            <p:ph type="sldImg"/>
          </p:nvPr>
        </p:nvSpPr>
        <p:spPr bwMode="auto">
          <a:xfrm>
            <a:off x="1155700" y="696913"/>
            <a:ext cx="4643438" cy="3482975"/>
          </a:xfrm>
          <a:prstGeom prst="rect">
            <a:avLst/>
          </a:prstGeom>
          <a:solidFill>
            <a:srgbClr val="FFFFFF"/>
          </a:solidFill>
          <a:ln>
            <a:solidFill>
              <a:srgbClr val="000000"/>
            </a:solidFill>
            <a:miter lim="800000"/>
            <a:headEnd/>
            <a:tailEnd/>
          </a:ln>
        </p:spPr>
      </p:sp>
      <p:sp>
        <p:nvSpPr>
          <p:cNvPr id="187395" name="Rectangle 3"/>
          <p:cNvSpPr>
            <a:spLocks noChangeArrowheads="1"/>
          </p:cNvSpPr>
          <p:nvPr>
            <p:ph type="body" idx="1"/>
          </p:nvPr>
        </p:nvSpPr>
        <p:spPr bwMode="auto">
          <a:xfrm>
            <a:off x="927100" y="4413250"/>
            <a:ext cx="5100638" cy="4179888"/>
          </a:xfrm>
          <a:prstGeom prst="rect">
            <a:avLst/>
          </a:prstGeom>
          <a:solidFill>
            <a:srgbClr val="FFFFFF"/>
          </a:solidFill>
          <a:ln>
            <a:solidFill>
              <a:srgbClr val="000000"/>
            </a:solidFill>
            <a:miter lim="800000"/>
            <a:headEnd/>
            <a:tailEnd/>
          </a:ln>
        </p:spPr>
        <p:txBody>
          <a:bodyPr lIns="92821" tIns="46410" rIns="92821" bIns="46410"/>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C90B35A-89B1-40D5-85D1-ADF2AF25874A}" type="slidenum">
              <a:rPr lang="en-US"/>
              <a:pPr/>
              <a:t>11</a:t>
            </a:fld>
            <a:endParaRPr lang="en-US"/>
          </a:p>
        </p:txBody>
      </p:sp>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600200"/>
            <a:ext cx="9142413" cy="1371600"/>
            <a:chOff x="0" y="1248"/>
            <a:chExt cx="5759" cy="864"/>
          </a:xfrm>
        </p:grpSpPr>
        <p:sp>
          <p:nvSpPr>
            <p:cNvPr id="6147" name="Rectangle 3"/>
            <p:cNvSpPr>
              <a:spLocks noChangeArrowheads="1"/>
            </p:cNvSpPr>
            <p:nvPr/>
          </p:nvSpPr>
          <p:spPr bwMode="auto">
            <a:xfrm>
              <a:off x="0" y="1968"/>
              <a:ext cx="5759" cy="144"/>
            </a:xfrm>
            <a:prstGeom prst="rect">
              <a:avLst/>
            </a:prstGeom>
            <a:solidFill>
              <a:schemeClr val="accent2"/>
            </a:solidFill>
            <a:ln w="9525">
              <a:noFill/>
              <a:miter lim="800000"/>
              <a:headEnd/>
              <a:tailEnd/>
            </a:ln>
            <a:effectLst/>
          </p:spPr>
          <p:txBody>
            <a:bodyPr/>
            <a:lstStyle/>
            <a:p>
              <a:endParaRPr lang="en-US"/>
            </a:p>
          </p:txBody>
        </p:sp>
        <p:sp>
          <p:nvSpPr>
            <p:cNvPr id="6148" name="Rectangle 4"/>
            <p:cNvSpPr>
              <a:spLocks noChangeArrowheads="1"/>
            </p:cNvSpPr>
            <p:nvPr/>
          </p:nvSpPr>
          <p:spPr bwMode="auto">
            <a:xfrm>
              <a:off x="192" y="1584"/>
              <a:ext cx="5376" cy="192"/>
            </a:xfrm>
            <a:prstGeom prst="rect">
              <a:avLst/>
            </a:prstGeom>
            <a:solidFill>
              <a:schemeClr val="accent1"/>
            </a:solidFill>
            <a:ln w="12700" cap="sq">
              <a:solidFill>
                <a:schemeClr val="tx1"/>
              </a:solidFill>
              <a:miter lim="800000"/>
              <a:headEnd/>
              <a:tailEnd/>
            </a:ln>
            <a:effectLst/>
          </p:spPr>
          <p:txBody>
            <a:bodyPr/>
            <a:lstStyle/>
            <a:p>
              <a:endParaRPr lang="en-US"/>
            </a:p>
          </p:txBody>
        </p:sp>
        <p:sp>
          <p:nvSpPr>
            <p:cNvPr id="6149" name="AutoShape 5"/>
            <p:cNvSpPr>
              <a:spLocks noChangeArrowheads="1"/>
            </p:cNvSpPr>
            <p:nvPr/>
          </p:nvSpPr>
          <p:spPr bwMode="auto">
            <a:xfrm>
              <a:off x="193"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0" name="AutoShape 6"/>
            <p:cNvSpPr>
              <a:spLocks noChangeArrowheads="1"/>
            </p:cNvSpPr>
            <p:nvPr/>
          </p:nvSpPr>
          <p:spPr bwMode="auto">
            <a:xfrm>
              <a:off x="577"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1" name="AutoShape 7"/>
            <p:cNvSpPr>
              <a:spLocks noChangeArrowheads="1"/>
            </p:cNvSpPr>
            <p:nvPr/>
          </p:nvSpPr>
          <p:spPr bwMode="auto">
            <a:xfrm>
              <a:off x="961"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2" name="AutoShape 8"/>
            <p:cNvSpPr>
              <a:spLocks noChangeArrowheads="1"/>
            </p:cNvSpPr>
            <p:nvPr/>
          </p:nvSpPr>
          <p:spPr bwMode="auto">
            <a:xfrm>
              <a:off x="1345"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3" name="AutoShape 9"/>
            <p:cNvSpPr>
              <a:spLocks noChangeArrowheads="1"/>
            </p:cNvSpPr>
            <p:nvPr/>
          </p:nvSpPr>
          <p:spPr bwMode="auto">
            <a:xfrm>
              <a:off x="1729"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4" name="AutoShape 10"/>
            <p:cNvSpPr>
              <a:spLocks noChangeArrowheads="1"/>
            </p:cNvSpPr>
            <p:nvPr/>
          </p:nvSpPr>
          <p:spPr bwMode="auto">
            <a:xfrm>
              <a:off x="2113"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5" name="AutoShape 11"/>
            <p:cNvSpPr>
              <a:spLocks noChangeArrowheads="1"/>
            </p:cNvSpPr>
            <p:nvPr/>
          </p:nvSpPr>
          <p:spPr bwMode="auto">
            <a:xfrm>
              <a:off x="2497"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6" name="AutoShape 12"/>
            <p:cNvSpPr>
              <a:spLocks noChangeArrowheads="1"/>
            </p:cNvSpPr>
            <p:nvPr/>
          </p:nvSpPr>
          <p:spPr bwMode="auto">
            <a:xfrm>
              <a:off x="2881"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7" name="AutoShape 13"/>
            <p:cNvSpPr>
              <a:spLocks noChangeArrowheads="1"/>
            </p:cNvSpPr>
            <p:nvPr/>
          </p:nvSpPr>
          <p:spPr bwMode="auto">
            <a:xfrm>
              <a:off x="3265"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8" name="AutoShape 14"/>
            <p:cNvSpPr>
              <a:spLocks noChangeArrowheads="1"/>
            </p:cNvSpPr>
            <p:nvPr/>
          </p:nvSpPr>
          <p:spPr bwMode="auto">
            <a:xfrm>
              <a:off x="3649"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59" name="AutoShape 15"/>
            <p:cNvSpPr>
              <a:spLocks noChangeArrowheads="1"/>
            </p:cNvSpPr>
            <p:nvPr/>
          </p:nvSpPr>
          <p:spPr bwMode="auto">
            <a:xfrm>
              <a:off x="4033"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60" name="AutoShape 16"/>
            <p:cNvSpPr>
              <a:spLocks noChangeArrowheads="1"/>
            </p:cNvSpPr>
            <p:nvPr/>
          </p:nvSpPr>
          <p:spPr bwMode="auto">
            <a:xfrm>
              <a:off x="4417"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61" name="AutoShape 17"/>
            <p:cNvSpPr>
              <a:spLocks noChangeArrowheads="1"/>
            </p:cNvSpPr>
            <p:nvPr/>
          </p:nvSpPr>
          <p:spPr bwMode="auto">
            <a:xfrm>
              <a:off x="4801"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62" name="AutoShape 18"/>
            <p:cNvSpPr>
              <a:spLocks noChangeArrowheads="1"/>
            </p:cNvSpPr>
            <p:nvPr/>
          </p:nvSpPr>
          <p:spPr bwMode="auto">
            <a:xfrm>
              <a:off x="5185" y="1488"/>
              <a:ext cx="384" cy="384"/>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6163" name="Rectangle 19"/>
            <p:cNvSpPr>
              <a:spLocks noChangeArrowheads="1"/>
            </p:cNvSpPr>
            <p:nvPr/>
          </p:nvSpPr>
          <p:spPr bwMode="auto">
            <a:xfrm>
              <a:off x="0" y="1248"/>
              <a:ext cx="5759" cy="144"/>
            </a:xfrm>
            <a:prstGeom prst="rect">
              <a:avLst/>
            </a:prstGeom>
            <a:solidFill>
              <a:schemeClr val="accent2"/>
            </a:solidFill>
            <a:ln w="9525">
              <a:noFill/>
              <a:miter lim="800000"/>
              <a:headEnd/>
              <a:tailEnd/>
            </a:ln>
            <a:effectLst/>
          </p:spPr>
          <p:txBody>
            <a:bodyPr/>
            <a:lstStyle/>
            <a:p>
              <a:endParaRPr lang="en-US"/>
            </a:p>
          </p:txBody>
        </p:sp>
      </p:grpSp>
      <p:sp>
        <p:nvSpPr>
          <p:cNvPr id="6164" name="Rectangle 20"/>
          <p:cNvSpPr>
            <a:spLocks noChangeArrowheads="1"/>
          </p:cNvSpPr>
          <p:nvPr/>
        </p:nvSpPr>
        <p:spPr bwMode="auto">
          <a:xfrm>
            <a:off x="0" y="6627813"/>
            <a:ext cx="9142413" cy="228600"/>
          </a:xfrm>
          <a:prstGeom prst="rect">
            <a:avLst/>
          </a:prstGeom>
          <a:solidFill>
            <a:schemeClr val="accent2"/>
          </a:solidFill>
          <a:ln w="9525">
            <a:noFill/>
            <a:miter lim="800000"/>
            <a:headEnd/>
            <a:tailEnd/>
          </a:ln>
          <a:effectLst/>
        </p:spPr>
        <p:txBody>
          <a:bodyPr/>
          <a:lstStyle/>
          <a:p>
            <a:endParaRPr lang="en-US"/>
          </a:p>
        </p:txBody>
      </p:sp>
      <p:sp>
        <p:nvSpPr>
          <p:cNvPr id="6165" name="Rectangle 21"/>
          <p:cNvSpPr>
            <a:spLocks noGrp="1" noChangeArrowheads="1"/>
          </p:cNvSpPr>
          <p:nvPr>
            <p:ph type="ctrTitle" sz="quarter"/>
          </p:nvPr>
        </p:nvSpPr>
        <p:spPr/>
        <p:txBody>
          <a:bodyPr anchor="b"/>
          <a:lstStyle>
            <a:lvl1pPr>
              <a:defRPr/>
            </a:lvl1pPr>
          </a:lstStyle>
          <a:p>
            <a:r>
              <a:rPr lang="en-US"/>
              <a:t>Click to edit Master title style</a:t>
            </a:r>
          </a:p>
        </p:txBody>
      </p:sp>
      <p:sp>
        <p:nvSpPr>
          <p:cNvPr id="6166" name="Rectangle 22"/>
          <p:cNvSpPr>
            <a:spLocks noGrp="1" noChangeArrowheads="1"/>
          </p:cNvSpPr>
          <p:nvPr>
            <p:ph type="subTitle" sz="quarter" idx="1"/>
          </p:nvPr>
        </p:nvSpPr>
        <p:spPr>
          <a:xfrm>
            <a:off x="1371600" y="3124200"/>
            <a:ext cx="6400800" cy="1752600"/>
          </a:xfrm>
        </p:spPr>
        <p:txBody>
          <a:bodyPr anchor="t" anchorCtr="0"/>
          <a:lstStyle>
            <a:lvl1pPr marL="0" indent="0">
              <a:buFont typeface="Wingdings" charset="2"/>
              <a:buNone/>
              <a:defRPr/>
            </a:lvl1pPr>
          </a:lstStyle>
          <a:p>
            <a:r>
              <a:rPr lang="en-US"/>
              <a:t>Click to edit Master subtitle style</a:t>
            </a:r>
          </a:p>
        </p:txBody>
      </p:sp>
      <p:sp>
        <p:nvSpPr>
          <p:cNvPr id="6167" name="Rectangle 23"/>
          <p:cNvSpPr>
            <a:spLocks noGrp="1" noChangeArrowheads="1"/>
          </p:cNvSpPr>
          <p:nvPr>
            <p:ph type="dt" sz="quarter" idx="2"/>
          </p:nvPr>
        </p:nvSpPr>
        <p:spPr/>
        <p:txBody>
          <a:bodyPr/>
          <a:lstStyle>
            <a:lvl1pPr>
              <a:defRPr/>
            </a:lvl1pPr>
          </a:lstStyle>
          <a:p>
            <a:endParaRPr lang="en-US"/>
          </a:p>
        </p:txBody>
      </p:sp>
      <p:sp>
        <p:nvSpPr>
          <p:cNvPr id="6168" name="Rectangle 24"/>
          <p:cNvSpPr>
            <a:spLocks noGrp="1" noChangeArrowheads="1"/>
          </p:cNvSpPr>
          <p:nvPr>
            <p:ph type="ftr" sz="quarter" idx="3"/>
          </p:nvPr>
        </p:nvSpPr>
        <p:spPr/>
        <p:txBody>
          <a:bodyPr/>
          <a:lstStyle>
            <a:lvl1pPr>
              <a:defRPr>
                <a:solidFill>
                  <a:schemeClr val="bg1"/>
                </a:solidFill>
              </a:defRPr>
            </a:lvl1pPr>
          </a:lstStyle>
          <a:p>
            <a:r>
              <a:rPr lang="en-US"/>
              <a:t>UNESCO ICTLIP Module 6.  Lesson 1</a:t>
            </a:r>
          </a:p>
        </p:txBody>
      </p:sp>
      <p:sp>
        <p:nvSpPr>
          <p:cNvPr id="6169" name="Rectangle 25"/>
          <p:cNvSpPr>
            <a:spLocks noGrp="1" noChangeArrowheads="1"/>
          </p:cNvSpPr>
          <p:nvPr>
            <p:ph type="sldNum" sz="quarter" idx="4"/>
          </p:nvPr>
        </p:nvSpPr>
        <p:spPr/>
        <p:txBody>
          <a:bodyPr/>
          <a:lstStyle>
            <a:lvl1pPr>
              <a:defRPr>
                <a:solidFill>
                  <a:schemeClr val="bg1"/>
                </a:solidFill>
              </a:defRPr>
            </a:lvl1pPr>
          </a:lstStyle>
          <a:p>
            <a:fld id="{C57E6A13-3128-42D5-9338-71B01247CBF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6.  Lesson 1</a:t>
            </a:r>
          </a:p>
        </p:txBody>
      </p:sp>
      <p:sp>
        <p:nvSpPr>
          <p:cNvPr id="6" name="Slide Number Placeholder 5"/>
          <p:cNvSpPr>
            <a:spLocks noGrp="1"/>
          </p:cNvSpPr>
          <p:nvPr>
            <p:ph type="sldNum" sz="quarter" idx="12"/>
          </p:nvPr>
        </p:nvSpPr>
        <p:spPr/>
        <p:txBody>
          <a:bodyPr/>
          <a:lstStyle>
            <a:lvl1pPr>
              <a:defRPr/>
            </a:lvl1pPr>
          </a:lstStyle>
          <a:p>
            <a:fld id="{9EDADC51-FE08-4E71-8396-34DD033F04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6.  Lesson 1</a:t>
            </a:r>
          </a:p>
        </p:txBody>
      </p:sp>
      <p:sp>
        <p:nvSpPr>
          <p:cNvPr id="6" name="Slide Number Placeholder 5"/>
          <p:cNvSpPr>
            <a:spLocks noGrp="1"/>
          </p:cNvSpPr>
          <p:nvPr>
            <p:ph type="sldNum" sz="quarter" idx="12"/>
          </p:nvPr>
        </p:nvSpPr>
        <p:spPr/>
        <p:txBody>
          <a:bodyPr/>
          <a:lstStyle>
            <a:lvl1pPr>
              <a:defRPr/>
            </a:lvl1pPr>
          </a:lstStyle>
          <a:p>
            <a:fld id="{BF809B23-F096-4B39-8554-42FF195446B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133600"/>
            <a:ext cx="38100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133600"/>
            <a:ext cx="3810000" cy="4267200"/>
          </a:xfrm>
        </p:spPr>
        <p:txBody>
          <a:bodyPr/>
          <a:lstStyle/>
          <a:p>
            <a:endParaRPr lang="en-US"/>
          </a:p>
        </p:txBody>
      </p:sp>
      <p:sp>
        <p:nvSpPr>
          <p:cNvPr id="5" name="Date Placeholder 4"/>
          <p:cNvSpPr>
            <a:spLocks noGrp="1"/>
          </p:cNvSpPr>
          <p:nvPr>
            <p:ph type="dt" sz="half" idx="10"/>
          </p:nvPr>
        </p:nvSpPr>
        <p:spPr>
          <a:xfrm>
            <a:off x="685800" y="6399213"/>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2971800" y="6399213"/>
            <a:ext cx="3048000" cy="457200"/>
          </a:xfrm>
        </p:spPr>
        <p:txBody>
          <a:bodyPr/>
          <a:lstStyle>
            <a:lvl1pPr>
              <a:defRPr/>
            </a:lvl1pPr>
          </a:lstStyle>
          <a:p>
            <a:r>
              <a:rPr lang="en-US"/>
              <a:t>UNESCO ICTLIP Module 6.  Lesson 1</a:t>
            </a:r>
          </a:p>
        </p:txBody>
      </p:sp>
      <p:sp>
        <p:nvSpPr>
          <p:cNvPr id="7" name="Slide Number Placeholder 6"/>
          <p:cNvSpPr>
            <a:spLocks noGrp="1"/>
          </p:cNvSpPr>
          <p:nvPr>
            <p:ph type="sldNum" sz="quarter" idx="12"/>
          </p:nvPr>
        </p:nvSpPr>
        <p:spPr>
          <a:xfrm>
            <a:off x="6553200" y="6399213"/>
            <a:ext cx="1905000" cy="457200"/>
          </a:xfrm>
        </p:spPr>
        <p:txBody>
          <a:bodyPr/>
          <a:lstStyle>
            <a:lvl1pPr>
              <a:defRPr/>
            </a:lvl1pPr>
          </a:lstStyle>
          <a:p>
            <a:fld id="{917CEFDB-4CDE-4B3B-B07E-E8630AC512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6.  Lesson 1</a:t>
            </a:r>
          </a:p>
        </p:txBody>
      </p:sp>
      <p:sp>
        <p:nvSpPr>
          <p:cNvPr id="6" name="Slide Number Placeholder 5"/>
          <p:cNvSpPr>
            <a:spLocks noGrp="1"/>
          </p:cNvSpPr>
          <p:nvPr>
            <p:ph type="sldNum" sz="quarter" idx="12"/>
          </p:nvPr>
        </p:nvSpPr>
        <p:spPr/>
        <p:txBody>
          <a:bodyPr/>
          <a:lstStyle>
            <a:lvl1pPr>
              <a:defRPr/>
            </a:lvl1pPr>
          </a:lstStyle>
          <a:p>
            <a:fld id="{19854D96-C66B-4FBC-A90C-14E895D22BF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6.  Lesson 1</a:t>
            </a:r>
          </a:p>
        </p:txBody>
      </p:sp>
      <p:sp>
        <p:nvSpPr>
          <p:cNvPr id="6" name="Slide Number Placeholder 5"/>
          <p:cNvSpPr>
            <a:spLocks noGrp="1"/>
          </p:cNvSpPr>
          <p:nvPr>
            <p:ph type="sldNum" sz="quarter" idx="12"/>
          </p:nvPr>
        </p:nvSpPr>
        <p:spPr/>
        <p:txBody>
          <a:bodyPr/>
          <a:lstStyle>
            <a:lvl1pPr>
              <a:defRPr/>
            </a:lvl1pPr>
          </a:lstStyle>
          <a:p>
            <a:fld id="{0337C93B-ABE5-40F4-BF2A-C7F796248A0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6.  Lesson 1</a:t>
            </a:r>
          </a:p>
        </p:txBody>
      </p:sp>
      <p:sp>
        <p:nvSpPr>
          <p:cNvPr id="7" name="Slide Number Placeholder 6"/>
          <p:cNvSpPr>
            <a:spLocks noGrp="1"/>
          </p:cNvSpPr>
          <p:nvPr>
            <p:ph type="sldNum" sz="quarter" idx="12"/>
          </p:nvPr>
        </p:nvSpPr>
        <p:spPr/>
        <p:txBody>
          <a:bodyPr/>
          <a:lstStyle>
            <a:lvl1pPr>
              <a:defRPr/>
            </a:lvl1pPr>
          </a:lstStyle>
          <a:p>
            <a:fld id="{8B76CA08-A8EA-488E-987B-6A150EF7CAA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UNESCO ICTLIP Module 6.  Lesson 1</a:t>
            </a:r>
          </a:p>
        </p:txBody>
      </p:sp>
      <p:sp>
        <p:nvSpPr>
          <p:cNvPr id="9" name="Slide Number Placeholder 8"/>
          <p:cNvSpPr>
            <a:spLocks noGrp="1"/>
          </p:cNvSpPr>
          <p:nvPr>
            <p:ph type="sldNum" sz="quarter" idx="12"/>
          </p:nvPr>
        </p:nvSpPr>
        <p:spPr/>
        <p:txBody>
          <a:bodyPr/>
          <a:lstStyle>
            <a:lvl1pPr>
              <a:defRPr/>
            </a:lvl1pPr>
          </a:lstStyle>
          <a:p>
            <a:fld id="{C4391FD3-2C62-4083-95B2-3865BD456F0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UNESCO ICTLIP Module 6.  Lesson 1</a:t>
            </a:r>
          </a:p>
        </p:txBody>
      </p:sp>
      <p:sp>
        <p:nvSpPr>
          <p:cNvPr id="5" name="Slide Number Placeholder 4"/>
          <p:cNvSpPr>
            <a:spLocks noGrp="1"/>
          </p:cNvSpPr>
          <p:nvPr>
            <p:ph type="sldNum" sz="quarter" idx="12"/>
          </p:nvPr>
        </p:nvSpPr>
        <p:spPr/>
        <p:txBody>
          <a:bodyPr/>
          <a:lstStyle>
            <a:lvl1pPr>
              <a:defRPr/>
            </a:lvl1pPr>
          </a:lstStyle>
          <a:p>
            <a:fld id="{AF19CE00-EB6A-4D1F-B714-FA20392A63C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UNESCO ICTLIP Module 6.  Lesson 1</a:t>
            </a:r>
          </a:p>
        </p:txBody>
      </p:sp>
      <p:sp>
        <p:nvSpPr>
          <p:cNvPr id="4" name="Slide Number Placeholder 3"/>
          <p:cNvSpPr>
            <a:spLocks noGrp="1"/>
          </p:cNvSpPr>
          <p:nvPr>
            <p:ph type="sldNum" sz="quarter" idx="12"/>
          </p:nvPr>
        </p:nvSpPr>
        <p:spPr/>
        <p:txBody>
          <a:bodyPr/>
          <a:lstStyle>
            <a:lvl1pPr>
              <a:defRPr/>
            </a:lvl1pPr>
          </a:lstStyle>
          <a:p>
            <a:fld id="{5DA4F558-E43D-4122-9014-EBA81878DE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6.  Lesson 1</a:t>
            </a:r>
          </a:p>
        </p:txBody>
      </p:sp>
      <p:sp>
        <p:nvSpPr>
          <p:cNvPr id="7" name="Slide Number Placeholder 6"/>
          <p:cNvSpPr>
            <a:spLocks noGrp="1"/>
          </p:cNvSpPr>
          <p:nvPr>
            <p:ph type="sldNum" sz="quarter" idx="12"/>
          </p:nvPr>
        </p:nvSpPr>
        <p:spPr/>
        <p:txBody>
          <a:bodyPr/>
          <a:lstStyle>
            <a:lvl1pPr>
              <a:defRPr/>
            </a:lvl1pPr>
          </a:lstStyle>
          <a:p>
            <a:fld id="{583BD021-DC2C-4479-94E5-24523AD5AE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6.  Lesson 1</a:t>
            </a:r>
          </a:p>
        </p:txBody>
      </p:sp>
      <p:sp>
        <p:nvSpPr>
          <p:cNvPr id="7" name="Slide Number Placeholder 6"/>
          <p:cNvSpPr>
            <a:spLocks noGrp="1"/>
          </p:cNvSpPr>
          <p:nvPr>
            <p:ph type="sldNum" sz="quarter" idx="12"/>
          </p:nvPr>
        </p:nvSpPr>
        <p:spPr/>
        <p:txBody>
          <a:bodyPr/>
          <a:lstStyle>
            <a:lvl1pPr>
              <a:defRPr/>
            </a:lvl1pPr>
          </a:lstStyle>
          <a:p>
            <a:fld id="{AF492485-DDE9-4611-8597-8C995C9E38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1457325"/>
            <a:ext cx="9142413" cy="65088"/>
          </a:xfrm>
          <a:prstGeom prst="rect">
            <a:avLst/>
          </a:prstGeom>
          <a:solidFill>
            <a:schemeClr val="accent2"/>
          </a:solidFill>
          <a:ln w="9525">
            <a:noFill/>
            <a:miter lim="800000"/>
            <a:headEnd/>
            <a:tailEnd/>
          </a:ln>
          <a:effectLst/>
        </p:spPr>
        <p:txBody>
          <a:bodyPr/>
          <a:lstStyle/>
          <a:p>
            <a:endParaRPr lang="en-US"/>
          </a:p>
        </p:txBody>
      </p:sp>
      <p:sp>
        <p:nvSpPr>
          <p:cNvPr id="5123" name="Rectangle 3"/>
          <p:cNvSpPr>
            <a:spLocks noChangeArrowheads="1"/>
          </p:cNvSpPr>
          <p:nvPr/>
        </p:nvSpPr>
        <p:spPr bwMode="auto">
          <a:xfrm>
            <a:off x="134938" y="1676400"/>
            <a:ext cx="8856662" cy="144463"/>
          </a:xfrm>
          <a:prstGeom prst="rect">
            <a:avLst/>
          </a:prstGeom>
          <a:solidFill>
            <a:schemeClr val="accent1"/>
          </a:solidFill>
          <a:ln w="12700" cap="sq">
            <a:solidFill>
              <a:schemeClr val="tx1"/>
            </a:solidFill>
            <a:miter lim="800000"/>
            <a:headEnd/>
            <a:tailEnd/>
          </a:ln>
          <a:effectLst/>
        </p:spPr>
        <p:txBody>
          <a:bodyPr/>
          <a:lstStyle/>
          <a:p>
            <a:endParaRPr lang="en-US"/>
          </a:p>
        </p:txBody>
      </p:sp>
      <p:sp>
        <p:nvSpPr>
          <p:cNvPr id="5124" name="AutoShape 4"/>
          <p:cNvSpPr>
            <a:spLocks noChangeArrowheads="1"/>
          </p:cNvSpPr>
          <p:nvPr/>
        </p:nvSpPr>
        <p:spPr bwMode="auto">
          <a:xfrm>
            <a:off x="231775"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25" name="AutoShape 5"/>
          <p:cNvSpPr>
            <a:spLocks noChangeArrowheads="1"/>
          </p:cNvSpPr>
          <p:nvPr/>
        </p:nvSpPr>
        <p:spPr bwMode="auto">
          <a:xfrm>
            <a:off x="503238"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26" name="AutoShape 6"/>
          <p:cNvSpPr>
            <a:spLocks noChangeArrowheads="1"/>
          </p:cNvSpPr>
          <p:nvPr/>
        </p:nvSpPr>
        <p:spPr bwMode="auto">
          <a:xfrm>
            <a:off x="773113"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27" name="AutoShape 7"/>
          <p:cNvSpPr>
            <a:spLocks noChangeArrowheads="1"/>
          </p:cNvSpPr>
          <p:nvPr/>
        </p:nvSpPr>
        <p:spPr bwMode="auto">
          <a:xfrm>
            <a:off x="1044575"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28" name="AutoShape 8"/>
          <p:cNvSpPr>
            <a:spLocks noChangeArrowheads="1"/>
          </p:cNvSpPr>
          <p:nvPr/>
        </p:nvSpPr>
        <p:spPr bwMode="auto">
          <a:xfrm>
            <a:off x="1316038"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29" name="AutoShape 9"/>
          <p:cNvSpPr>
            <a:spLocks noChangeArrowheads="1"/>
          </p:cNvSpPr>
          <p:nvPr/>
        </p:nvSpPr>
        <p:spPr bwMode="auto">
          <a:xfrm>
            <a:off x="1585913"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0" name="AutoShape 10"/>
          <p:cNvSpPr>
            <a:spLocks noChangeArrowheads="1"/>
          </p:cNvSpPr>
          <p:nvPr/>
        </p:nvSpPr>
        <p:spPr bwMode="auto">
          <a:xfrm>
            <a:off x="1857375"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1" name="AutoShape 11"/>
          <p:cNvSpPr>
            <a:spLocks noChangeArrowheads="1"/>
          </p:cNvSpPr>
          <p:nvPr/>
        </p:nvSpPr>
        <p:spPr bwMode="auto">
          <a:xfrm>
            <a:off x="2128838"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2" name="AutoShape 12"/>
          <p:cNvSpPr>
            <a:spLocks noChangeArrowheads="1"/>
          </p:cNvSpPr>
          <p:nvPr/>
        </p:nvSpPr>
        <p:spPr bwMode="auto">
          <a:xfrm>
            <a:off x="2398713" y="1617663"/>
            <a:ext cx="273050"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3" name="AutoShape 13"/>
          <p:cNvSpPr>
            <a:spLocks noChangeArrowheads="1"/>
          </p:cNvSpPr>
          <p:nvPr/>
        </p:nvSpPr>
        <p:spPr bwMode="auto">
          <a:xfrm>
            <a:off x="2671763"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4" name="AutoShape 14"/>
          <p:cNvSpPr>
            <a:spLocks noChangeArrowheads="1"/>
          </p:cNvSpPr>
          <p:nvPr/>
        </p:nvSpPr>
        <p:spPr bwMode="auto">
          <a:xfrm>
            <a:off x="2941638"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5" name="AutoShape 15"/>
          <p:cNvSpPr>
            <a:spLocks noChangeArrowheads="1"/>
          </p:cNvSpPr>
          <p:nvPr/>
        </p:nvSpPr>
        <p:spPr bwMode="auto">
          <a:xfrm>
            <a:off x="3213100"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6" name="AutoShape 16"/>
          <p:cNvSpPr>
            <a:spLocks noChangeArrowheads="1"/>
          </p:cNvSpPr>
          <p:nvPr/>
        </p:nvSpPr>
        <p:spPr bwMode="auto">
          <a:xfrm>
            <a:off x="3484563"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7" name="AutoShape 17"/>
          <p:cNvSpPr>
            <a:spLocks noChangeArrowheads="1"/>
          </p:cNvSpPr>
          <p:nvPr/>
        </p:nvSpPr>
        <p:spPr bwMode="auto">
          <a:xfrm>
            <a:off x="3754438"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38" name="Rectangle 18"/>
          <p:cNvSpPr>
            <a:spLocks noChangeArrowheads="1"/>
          </p:cNvSpPr>
          <p:nvPr/>
        </p:nvSpPr>
        <p:spPr bwMode="auto">
          <a:xfrm>
            <a:off x="0" y="6627813"/>
            <a:ext cx="9142413" cy="228600"/>
          </a:xfrm>
          <a:prstGeom prst="rect">
            <a:avLst/>
          </a:prstGeom>
          <a:solidFill>
            <a:schemeClr val="accent2"/>
          </a:solidFill>
          <a:ln w="9525">
            <a:noFill/>
            <a:miter lim="800000"/>
            <a:headEnd/>
            <a:tailEnd/>
          </a:ln>
          <a:effectLst/>
        </p:spPr>
        <p:txBody>
          <a:bodyPr/>
          <a:lstStyle/>
          <a:p>
            <a:endParaRPr lang="en-US"/>
          </a:p>
        </p:txBody>
      </p:sp>
      <p:sp>
        <p:nvSpPr>
          <p:cNvPr id="5139" name="Rectangle 19"/>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40" name="Rectangle 20"/>
          <p:cNvSpPr>
            <a:spLocks noGrp="1" noChangeArrowheads="1"/>
          </p:cNvSpPr>
          <p:nvPr>
            <p:ph type="body" idx="1"/>
          </p:nvPr>
        </p:nvSpPr>
        <p:spPr bwMode="auto">
          <a:xfrm>
            <a:off x="685800" y="2133600"/>
            <a:ext cx="7772400" cy="426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1" name="Rectangle 21"/>
          <p:cNvSpPr>
            <a:spLocks noGrp="1" noChangeArrowheads="1"/>
          </p:cNvSpPr>
          <p:nvPr>
            <p:ph type="dt" sz="half" idx="2"/>
          </p:nvPr>
        </p:nvSpPr>
        <p:spPr bwMode="auto">
          <a:xfrm>
            <a:off x="685800" y="6399213"/>
            <a:ext cx="19050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defRPr sz="1400"/>
            </a:lvl1pPr>
          </a:lstStyle>
          <a:p>
            <a:endParaRPr lang="en-US"/>
          </a:p>
        </p:txBody>
      </p:sp>
      <p:sp>
        <p:nvSpPr>
          <p:cNvPr id="5142" name="Rectangle 22"/>
          <p:cNvSpPr>
            <a:spLocks noGrp="1" noChangeArrowheads="1"/>
          </p:cNvSpPr>
          <p:nvPr>
            <p:ph type="ftr" sz="quarter" idx="3"/>
          </p:nvPr>
        </p:nvSpPr>
        <p:spPr bwMode="auto">
          <a:xfrm>
            <a:off x="2971800" y="6399213"/>
            <a:ext cx="30480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ctr">
              <a:defRPr sz="1400"/>
            </a:lvl1pPr>
          </a:lstStyle>
          <a:p>
            <a:r>
              <a:rPr lang="en-US"/>
              <a:t>UNESCO ICTLIP Module 6.  Lesson 1</a:t>
            </a:r>
          </a:p>
        </p:txBody>
      </p:sp>
      <p:sp>
        <p:nvSpPr>
          <p:cNvPr id="5143" name="Rectangle 23"/>
          <p:cNvSpPr>
            <a:spLocks noGrp="1" noChangeArrowheads="1"/>
          </p:cNvSpPr>
          <p:nvPr>
            <p:ph type="sldNum" sz="quarter" idx="4"/>
          </p:nvPr>
        </p:nvSpPr>
        <p:spPr bwMode="auto">
          <a:xfrm>
            <a:off x="6553200" y="6399213"/>
            <a:ext cx="1905000" cy="457200"/>
          </a:xfrm>
          <a:prstGeom prst="rect">
            <a:avLst/>
          </a:prstGeom>
          <a:noFill/>
          <a:ln w="9525">
            <a:noFill/>
            <a:miter lim="800000"/>
            <a:headEnd/>
            <a:tailEnd/>
          </a:ln>
          <a:effectLst/>
        </p:spPr>
        <p:txBody>
          <a:bodyPr vert="horz" wrap="none" lIns="92075" tIns="46038" rIns="92075" bIns="46038" numCol="1" anchor="b" anchorCtr="0" compatLnSpc="1">
            <a:prstTxWarp prst="textNoShape">
              <a:avLst/>
            </a:prstTxWarp>
          </a:bodyPr>
          <a:lstStyle>
            <a:lvl1pPr algn="r">
              <a:defRPr sz="1400"/>
            </a:lvl1pPr>
          </a:lstStyle>
          <a:p>
            <a:fld id="{DC94540F-766F-4AE7-BE49-7E5A66A75894}" type="slidenum">
              <a:rPr lang="en-US"/>
              <a:pPr/>
              <a:t>‹#›</a:t>
            </a:fld>
            <a:endParaRPr lang="en-US"/>
          </a:p>
        </p:txBody>
      </p:sp>
      <p:sp>
        <p:nvSpPr>
          <p:cNvPr id="5144" name="Rectangle 24"/>
          <p:cNvSpPr>
            <a:spLocks noChangeArrowheads="1"/>
          </p:cNvSpPr>
          <p:nvPr/>
        </p:nvSpPr>
        <p:spPr bwMode="auto">
          <a:xfrm>
            <a:off x="0" y="1968500"/>
            <a:ext cx="9142413" cy="65088"/>
          </a:xfrm>
          <a:prstGeom prst="rect">
            <a:avLst/>
          </a:prstGeom>
          <a:solidFill>
            <a:schemeClr val="accent2"/>
          </a:solidFill>
          <a:ln w="9525">
            <a:noFill/>
            <a:miter lim="800000"/>
            <a:headEnd/>
            <a:tailEnd/>
          </a:ln>
          <a:effectLst/>
        </p:spPr>
        <p:txBody>
          <a:bodyPr/>
          <a:lstStyle/>
          <a:p>
            <a:endParaRPr lang="en-US"/>
          </a:p>
        </p:txBody>
      </p:sp>
      <p:sp>
        <p:nvSpPr>
          <p:cNvPr id="5145" name="AutoShape 25"/>
          <p:cNvSpPr>
            <a:spLocks noChangeArrowheads="1"/>
          </p:cNvSpPr>
          <p:nvPr/>
        </p:nvSpPr>
        <p:spPr bwMode="auto">
          <a:xfrm>
            <a:off x="4027488"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46" name="AutoShape 26"/>
          <p:cNvSpPr>
            <a:spLocks noChangeArrowheads="1"/>
          </p:cNvSpPr>
          <p:nvPr/>
        </p:nvSpPr>
        <p:spPr bwMode="auto">
          <a:xfrm>
            <a:off x="4298950"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47" name="AutoShape 27"/>
          <p:cNvSpPr>
            <a:spLocks noChangeArrowheads="1"/>
          </p:cNvSpPr>
          <p:nvPr/>
        </p:nvSpPr>
        <p:spPr bwMode="auto">
          <a:xfrm>
            <a:off x="4568825"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48" name="AutoShape 28"/>
          <p:cNvSpPr>
            <a:spLocks noChangeArrowheads="1"/>
          </p:cNvSpPr>
          <p:nvPr/>
        </p:nvSpPr>
        <p:spPr bwMode="auto">
          <a:xfrm>
            <a:off x="4840288"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49" name="AutoShape 29"/>
          <p:cNvSpPr>
            <a:spLocks noChangeArrowheads="1"/>
          </p:cNvSpPr>
          <p:nvPr/>
        </p:nvSpPr>
        <p:spPr bwMode="auto">
          <a:xfrm>
            <a:off x="5111750"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0" name="AutoShape 30"/>
          <p:cNvSpPr>
            <a:spLocks noChangeArrowheads="1"/>
          </p:cNvSpPr>
          <p:nvPr/>
        </p:nvSpPr>
        <p:spPr bwMode="auto">
          <a:xfrm>
            <a:off x="5381625"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1" name="AutoShape 31"/>
          <p:cNvSpPr>
            <a:spLocks noChangeArrowheads="1"/>
          </p:cNvSpPr>
          <p:nvPr/>
        </p:nvSpPr>
        <p:spPr bwMode="auto">
          <a:xfrm>
            <a:off x="5653088"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2" name="AutoShape 32"/>
          <p:cNvSpPr>
            <a:spLocks noChangeArrowheads="1"/>
          </p:cNvSpPr>
          <p:nvPr/>
        </p:nvSpPr>
        <p:spPr bwMode="auto">
          <a:xfrm>
            <a:off x="5924550"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3" name="AutoShape 33"/>
          <p:cNvSpPr>
            <a:spLocks noChangeArrowheads="1"/>
          </p:cNvSpPr>
          <p:nvPr/>
        </p:nvSpPr>
        <p:spPr bwMode="auto">
          <a:xfrm>
            <a:off x="6194425" y="1617663"/>
            <a:ext cx="273050"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4" name="AutoShape 34"/>
          <p:cNvSpPr>
            <a:spLocks noChangeArrowheads="1"/>
          </p:cNvSpPr>
          <p:nvPr/>
        </p:nvSpPr>
        <p:spPr bwMode="auto">
          <a:xfrm>
            <a:off x="6467475"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5" name="AutoShape 35"/>
          <p:cNvSpPr>
            <a:spLocks noChangeArrowheads="1"/>
          </p:cNvSpPr>
          <p:nvPr/>
        </p:nvSpPr>
        <p:spPr bwMode="auto">
          <a:xfrm>
            <a:off x="6737350"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6" name="AutoShape 36"/>
          <p:cNvSpPr>
            <a:spLocks noChangeArrowheads="1"/>
          </p:cNvSpPr>
          <p:nvPr/>
        </p:nvSpPr>
        <p:spPr bwMode="auto">
          <a:xfrm>
            <a:off x="7008813"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7" name="AutoShape 37"/>
          <p:cNvSpPr>
            <a:spLocks noChangeArrowheads="1"/>
          </p:cNvSpPr>
          <p:nvPr/>
        </p:nvSpPr>
        <p:spPr bwMode="auto">
          <a:xfrm>
            <a:off x="7280275"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8" name="AutoShape 38"/>
          <p:cNvSpPr>
            <a:spLocks noChangeArrowheads="1"/>
          </p:cNvSpPr>
          <p:nvPr/>
        </p:nvSpPr>
        <p:spPr bwMode="auto">
          <a:xfrm>
            <a:off x="7550150"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59" name="AutoShape 39"/>
          <p:cNvSpPr>
            <a:spLocks noChangeArrowheads="1"/>
          </p:cNvSpPr>
          <p:nvPr/>
        </p:nvSpPr>
        <p:spPr bwMode="auto">
          <a:xfrm>
            <a:off x="7818438"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60" name="AutoShape 40"/>
          <p:cNvSpPr>
            <a:spLocks noChangeArrowheads="1"/>
          </p:cNvSpPr>
          <p:nvPr/>
        </p:nvSpPr>
        <p:spPr bwMode="auto">
          <a:xfrm>
            <a:off x="8089900" y="1617663"/>
            <a:ext cx="271463"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61" name="AutoShape 41"/>
          <p:cNvSpPr>
            <a:spLocks noChangeArrowheads="1"/>
          </p:cNvSpPr>
          <p:nvPr/>
        </p:nvSpPr>
        <p:spPr bwMode="auto">
          <a:xfrm>
            <a:off x="8361363" y="1617663"/>
            <a:ext cx="269875" cy="269875"/>
          </a:xfrm>
          <a:prstGeom prst="diamond">
            <a:avLst/>
          </a:prstGeom>
          <a:solidFill>
            <a:schemeClr val="hlink"/>
          </a:solidFill>
          <a:ln w="12700" cap="sq">
            <a:solidFill>
              <a:schemeClr val="tx1"/>
            </a:solidFill>
            <a:miter lim="800000"/>
            <a:headEnd/>
            <a:tailEnd/>
          </a:ln>
          <a:effectLst/>
        </p:spPr>
        <p:txBody>
          <a:bodyPr/>
          <a:lstStyle/>
          <a:p>
            <a:endParaRPr lang="en-US"/>
          </a:p>
        </p:txBody>
      </p:sp>
      <p:sp>
        <p:nvSpPr>
          <p:cNvPr id="5162" name="AutoShape 42"/>
          <p:cNvSpPr>
            <a:spLocks noChangeArrowheads="1"/>
          </p:cNvSpPr>
          <p:nvPr/>
        </p:nvSpPr>
        <p:spPr bwMode="auto">
          <a:xfrm>
            <a:off x="8631238" y="1617663"/>
            <a:ext cx="271462" cy="269875"/>
          </a:xfrm>
          <a:prstGeom prst="diamond">
            <a:avLst/>
          </a:prstGeom>
          <a:solidFill>
            <a:schemeClr val="hlink"/>
          </a:solidFill>
          <a:ln w="12700" cap="sq">
            <a:solidFill>
              <a:schemeClr val="tx1"/>
            </a:solidFill>
            <a:miter lim="800000"/>
            <a:headEnd/>
            <a:tailEnd/>
          </a:ln>
          <a:effec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itchFamily="34" charset="0"/>
        </a:defRPr>
      </a:lvl2pPr>
      <a:lvl3pPr algn="ctr" rtl="0" eaLnBrk="0" fontAlgn="base" hangingPunct="0">
        <a:spcBef>
          <a:spcPct val="0"/>
        </a:spcBef>
        <a:spcAft>
          <a:spcPct val="0"/>
        </a:spcAft>
        <a:defRPr kumimoji="1" sz="4400">
          <a:solidFill>
            <a:schemeClr val="tx2"/>
          </a:solidFill>
          <a:latin typeface="Arial Black" pitchFamily="34" charset="0"/>
        </a:defRPr>
      </a:lvl3pPr>
      <a:lvl4pPr algn="ctr" rtl="0" eaLnBrk="0" fontAlgn="base" hangingPunct="0">
        <a:spcBef>
          <a:spcPct val="0"/>
        </a:spcBef>
        <a:spcAft>
          <a:spcPct val="0"/>
        </a:spcAft>
        <a:defRPr kumimoji="1" sz="4400">
          <a:solidFill>
            <a:schemeClr val="tx2"/>
          </a:solidFill>
          <a:latin typeface="Arial Black" pitchFamily="34" charset="0"/>
        </a:defRPr>
      </a:lvl4pPr>
      <a:lvl5pPr algn="ctr" rtl="0" eaLnBrk="0" fontAlgn="base" hangingPunct="0">
        <a:spcBef>
          <a:spcPct val="0"/>
        </a:spcBef>
        <a:spcAft>
          <a:spcPct val="0"/>
        </a:spcAft>
        <a:defRPr kumimoji="1" sz="4400">
          <a:solidFill>
            <a:schemeClr val="tx2"/>
          </a:solidFill>
          <a:latin typeface="Arial Black" pitchFamily="34" charset="0"/>
        </a:defRPr>
      </a:lvl5pPr>
      <a:lvl6pPr marL="457200" algn="ctr" rtl="0" eaLnBrk="0" fontAlgn="base" hangingPunct="0">
        <a:spcBef>
          <a:spcPct val="0"/>
        </a:spcBef>
        <a:spcAft>
          <a:spcPct val="0"/>
        </a:spcAft>
        <a:defRPr kumimoji="1" sz="4400">
          <a:solidFill>
            <a:schemeClr val="tx2"/>
          </a:solidFill>
          <a:latin typeface="Arial Black" pitchFamily="34" charset="0"/>
        </a:defRPr>
      </a:lvl6pPr>
      <a:lvl7pPr marL="914400" algn="ctr" rtl="0" eaLnBrk="0" fontAlgn="base" hangingPunct="0">
        <a:spcBef>
          <a:spcPct val="0"/>
        </a:spcBef>
        <a:spcAft>
          <a:spcPct val="0"/>
        </a:spcAft>
        <a:defRPr kumimoji="1" sz="4400">
          <a:solidFill>
            <a:schemeClr val="tx2"/>
          </a:solidFill>
          <a:latin typeface="Arial Black" pitchFamily="34" charset="0"/>
        </a:defRPr>
      </a:lvl7pPr>
      <a:lvl8pPr marL="1371600" algn="ctr" rtl="0" eaLnBrk="0" fontAlgn="base" hangingPunct="0">
        <a:spcBef>
          <a:spcPct val="0"/>
        </a:spcBef>
        <a:spcAft>
          <a:spcPct val="0"/>
        </a:spcAft>
        <a:defRPr kumimoji="1" sz="4400">
          <a:solidFill>
            <a:schemeClr val="tx2"/>
          </a:solidFill>
          <a:latin typeface="Arial Black" pitchFamily="34" charset="0"/>
        </a:defRPr>
      </a:lvl8pPr>
      <a:lvl9pPr marL="1828800" algn="ctr" rtl="0" eaLnBrk="0" fontAlgn="base" hangingPunct="0">
        <a:spcBef>
          <a:spcPct val="0"/>
        </a:spcBef>
        <a:spcAft>
          <a:spcPct val="0"/>
        </a:spcAft>
        <a:defRPr kumimoji="1"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charset="2"/>
        <a:buChar char="u"/>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4"/>
          <p:cNvSpPr>
            <a:spLocks noGrp="1" noChangeArrowheads="1"/>
          </p:cNvSpPr>
          <p:nvPr>
            <p:ph type="ftr" sz="quarter" idx="3"/>
          </p:nvPr>
        </p:nvSpPr>
        <p:spPr/>
        <p:txBody>
          <a:bodyPr/>
          <a:lstStyle/>
          <a:p>
            <a:r>
              <a:rPr lang="en-US"/>
              <a:t>UNESCO ICTLIP Module 6.  Lesson 1</a:t>
            </a:r>
            <a:endParaRPr lang="en-US">
              <a:solidFill>
                <a:schemeClr val="tx1"/>
              </a:solidFill>
            </a:endParaRPr>
          </a:p>
        </p:txBody>
      </p:sp>
      <p:sp>
        <p:nvSpPr>
          <p:cNvPr id="6" name="Rectangle 25"/>
          <p:cNvSpPr>
            <a:spLocks noGrp="1" noChangeArrowheads="1"/>
          </p:cNvSpPr>
          <p:nvPr>
            <p:ph type="sldNum" sz="quarter" idx="4"/>
          </p:nvPr>
        </p:nvSpPr>
        <p:spPr/>
        <p:txBody>
          <a:bodyPr/>
          <a:lstStyle/>
          <a:p>
            <a:fld id="{D87A5DCE-4852-4535-B349-7784BBAC26C4}" type="slidenum">
              <a:rPr lang="en-US"/>
              <a:pPr/>
              <a:t>1</a:t>
            </a:fld>
            <a:endParaRPr lang="en-US">
              <a:solidFill>
                <a:schemeClr val="tx1"/>
              </a:solidFill>
            </a:endParaRPr>
          </a:p>
        </p:txBody>
      </p:sp>
      <p:sp>
        <p:nvSpPr>
          <p:cNvPr id="2050" name="Rectangle 2"/>
          <p:cNvSpPr>
            <a:spLocks noGrp="1" noChangeArrowheads="1"/>
          </p:cNvSpPr>
          <p:nvPr>
            <p:ph type="ctrTitle"/>
          </p:nvPr>
        </p:nvSpPr>
        <p:spPr>
          <a:xfrm>
            <a:off x="685800" y="152400"/>
            <a:ext cx="7772400" cy="1295400"/>
          </a:xfrm>
        </p:spPr>
        <p:txBody>
          <a:bodyPr/>
          <a:lstStyle/>
          <a:p>
            <a:r>
              <a:rPr lang="en-US"/>
              <a:t>Web Page Concept </a:t>
            </a:r>
            <a:br>
              <a:rPr lang="en-US"/>
            </a:br>
            <a:r>
              <a:rPr lang="en-US"/>
              <a:t>and Design :</a:t>
            </a:r>
          </a:p>
        </p:txBody>
      </p:sp>
      <p:sp>
        <p:nvSpPr>
          <p:cNvPr id="2051" name="Rectangle 3"/>
          <p:cNvSpPr>
            <a:spLocks noGrp="1" noChangeArrowheads="1"/>
          </p:cNvSpPr>
          <p:nvPr>
            <p:ph type="subTitle" idx="1"/>
          </p:nvPr>
        </p:nvSpPr>
        <p:spPr>
          <a:xfrm>
            <a:off x="1028700" y="1447800"/>
            <a:ext cx="7086600" cy="457200"/>
          </a:xfrm>
        </p:spPr>
        <p:txBody>
          <a:bodyPr/>
          <a:lstStyle/>
          <a:p>
            <a:pPr algn="ctr"/>
            <a:r>
              <a:rPr lang="en-US" sz="2800" b="1">
                <a:solidFill>
                  <a:srgbClr val="FFFFFF"/>
                </a:solidFill>
              </a:rPr>
              <a:t>Getting a Web Site Up and Running</a:t>
            </a:r>
            <a:endParaRPr lang="en-US" sz="2800" b="1"/>
          </a:p>
        </p:txBody>
      </p:sp>
      <p:sp>
        <p:nvSpPr>
          <p:cNvPr id="2053" name="Rectangle 5"/>
          <p:cNvSpPr>
            <a:spLocks noChangeArrowheads="1"/>
          </p:cNvSpPr>
          <p:nvPr/>
        </p:nvSpPr>
        <p:spPr bwMode="auto">
          <a:xfrm>
            <a:off x="152400" y="3581400"/>
            <a:ext cx="8763000" cy="457200"/>
          </a:xfrm>
          <a:prstGeom prst="rect">
            <a:avLst/>
          </a:prstGeom>
          <a:noFill/>
          <a:ln w="9525">
            <a:noFill/>
            <a:miter lim="800000"/>
            <a:headEnd/>
            <a:tailEnd/>
          </a:ln>
          <a:effectLst/>
        </p:spPr>
        <p:txBody>
          <a:bodyPr lIns="92075" tIns="46038" rIns="92075" bIns="46038"/>
          <a:lstStyle/>
          <a:p>
            <a:pPr algn="ctr">
              <a:spcBef>
                <a:spcPct val="20000"/>
              </a:spcBef>
              <a:buClr>
                <a:schemeClr val="hlink"/>
              </a:buClr>
              <a:buSzPct val="90000"/>
              <a:buFont typeface="Wingdings" charset="2"/>
              <a:buNone/>
            </a:pPr>
            <a:r>
              <a:rPr kumimoji="1" lang="en-US" sz="3200" b="1">
                <a:solidFill>
                  <a:srgbClr val="FFFFFF"/>
                </a:solidFill>
              </a:rPr>
              <a:t>Lesson 2. Principles of Web Page Design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 calcmode="lin" valueType="num">
                                      <p:cBhvr>
                                        <p:cTn id="11" dur="10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2051">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205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05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00"/>
                            </p:stCondLst>
                            <p:childTnLst>
                              <p:par>
                                <p:cTn id="16" presetID="5" presetClass="entr" presetSubtype="5" fill="hold" grpId="0" nodeType="afterEffect">
                                  <p:stCondLst>
                                    <p:cond delay="3000"/>
                                  </p:stCondLst>
                                  <p:childTnLst>
                                    <p:set>
                                      <p:cBhvr>
                                        <p:cTn id="17" dur="1" fill="hold">
                                          <p:stCondLst>
                                            <p:cond delay="0"/>
                                          </p:stCondLst>
                                        </p:cTn>
                                        <p:tgtEl>
                                          <p:spTgt spid="2053">
                                            <p:txEl>
                                              <p:pRg st="0" end="0"/>
                                            </p:txEl>
                                          </p:spTgt>
                                        </p:tgtEl>
                                        <p:attrNameLst>
                                          <p:attrName>style.visibility</p:attrName>
                                        </p:attrNameLst>
                                      </p:cBhvr>
                                      <p:to>
                                        <p:strVal val="visible"/>
                                      </p:to>
                                    </p:set>
                                    <p:animEffect transition="in" filter="checkerboard(down)">
                                      <p:cBhvr>
                                        <p:cTn id="18" dur="500"/>
                                        <p:tgtEl>
                                          <p:spTgt spid="20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advAuto="0"/>
      <p:bldP spid="2053" grpId="0" build="p" autoUpdateAnimBg="0" advAuto="300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r>
              <a:rPr lang="en-US"/>
              <a:t>UNESCO ICTLIP Module 6.  Lesson 1</a:t>
            </a:r>
          </a:p>
        </p:txBody>
      </p:sp>
      <p:sp>
        <p:nvSpPr>
          <p:cNvPr id="5" name="Slide Number Placeholder 6"/>
          <p:cNvSpPr>
            <a:spLocks noGrp="1"/>
          </p:cNvSpPr>
          <p:nvPr>
            <p:ph type="sldNum" sz="quarter" idx="12"/>
          </p:nvPr>
        </p:nvSpPr>
        <p:spPr/>
        <p:txBody>
          <a:bodyPr/>
          <a:lstStyle/>
          <a:p>
            <a:fld id="{CFF01C2D-CF67-4A26-BAE9-7795A7D3A718}" type="slidenum">
              <a:rPr lang="en-US"/>
              <a:pPr/>
              <a:t>10</a:t>
            </a:fld>
            <a:endParaRPr lang="en-US"/>
          </a:p>
        </p:txBody>
      </p:sp>
      <p:sp>
        <p:nvSpPr>
          <p:cNvPr id="186370" name="Rectangle 1026"/>
          <p:cNvSpPr>
            <a:spLocks noGrp="1" noChangeArrowheads="1"/>
          </p:cNvSpPr>
          <p:nvPr>
            <p:ph type="title"/>
          </p:nvPr>
        </p:nvSpPr>
        <p:spPr>
          <a:xfrm>
            <a:off x="1143000" y="152400"/>
            <a:ext cx="6858000" cy="1143000"/>
          </a:xfrm>
        </p:spPr>
        <p:txBody>
          <a:bodyPr/>
          <a:lstStyle/>
          <a:p>
            <a:r>
              <a:rPr lang="en-US" sz="3600"/>
              <a:t>What are the elements of a web page?</a:t>
            </a:r>
          </a:p>
        </p:txBody>
      </p:sp>
      <p:sp>
        <p:nvSpPr>
          <p:cNvPr id="186371" name="Rectangle 1027"/>
          <p:cNvSpPr>
            <a:spLocks noGrp="1" noChangeArrowheads="1"/>
          </p:cNvSpPr>
          <p:nvPr>
            <p:ph type="body" sz="half" idx="1"/>
          </p:nvPr>
        </p:nvSpPr>
        <p:spPr>
          <a:xfrm>
            <a:off x="152400" y="2133600"/>
            <a:ext cx="8763000" cy="4495800"/>
          </a:xfrm>
        </p:spPr>
        <p:txBody>
          <a:bodyPr/>
          <a:lstStyle/>
          <a:p>
            <a:r>
              <a:rPr lang="en-US" sz="2400">
                <a:solidFill>
                  <a:srgbClr val="FFFFFF"/>
                </a:solidFill>
              </a:rPr>
              <a:t>Title</a:t>
            </a:r>
            <a:r>
              <a:rPr lang="en-US" sz="2400"/>
              <a:t> – title of the web page </a:t>
            </a:r>
          </a:p>
          <a:p>
            <a:r>
              <a:rPr lang="en-US" sz="2400">
                <a:solidFill>
                  <a:srgbClr val="FFFFFF"/>
                </a:solidFill>
              </a:rPr>
              <a:t>Web address</a:t>
            </a:r>
            <a:r>
              <a:rPr lang="en-US" sz="2400"/>
              <a:t> – URL of the page shown at the browsers address box</a:t>
            </a:r>
          </a:p>
          <a:p>
            <a:r>
              <a:rPr lang="en-US" sz="2400">
                <a:solidFill>
                  <a:srgbClr val="FFFFFF"/>
                </a:solidFill>
              </a:rPr>
              <a:t>Content</a:t>
            </a:r>
            <a:r>
              <a:rPr lang="en-US" sz="2400"/>
              <a:t> – information on the page - text, graphics and other media types </a:t>
            </a:r>
          </a:p>
          <a:p>
            <a:r>
              <a:rPr lang="en-US" sz="2400">
                <a:solidFill>
                  <a:srgbClr val="FFFFFF"/>
                </a:solidFill>
              </a:rPr>
              <a:t>Design</a:t>
            </a:r>
            <a:r>
              <a:rPr lang="en-US" sz="2400"/>
              <a:t> – style of the page, font, color, background, visual elements</a:t>
            </a:r>
          </a:p>
          <a:p>
            <a:r>
              <a:rPr lang="en-US" sz="2400">
                <a:solidFill>
                  <a:srgbClr val="FFFFFF"/>
                </a:solidFill>
              </a:rPr>
              <a:t>Structure</a:t>
            </a:r>
            <a:r>
              <a:rPr lang="en-US" sz="2400"/>
              <a:t> – layout of the page, title, headings, tables, frames, navigational tools, footers </a:t>
            </a:r>
          </a:p>
          <a:p>
            <a:r>
              <a:rPr lang="en-US" sz="2400">
                <a:solidFill>
                  <a:srgbClr val="FFFFFF"/>
                </a:solidFill>
              </a:rPr>
              <a:t>Hyperlinks</a:t>
            </a:r>
            <a:r>
              <a:rPr lang="en-US" sz="2400"/>
              <a:t> – links to related resources</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additive="base">
                                        <p:cTn id="7" dur="500" fill="hold"/>
                                        <p:tgtEl>
                                          <p:spTgt spid="186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6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6371">
                                            <p:txEl>
                                              <p:pRg st="1" end="1"/>
                                            </p:txEl>
                                          </p:spTgt>
                                        </p:tgtEl>
                                        <p:attrNameLst>
                                          <p:attrName>style.visibility</p:attrName>
                                        </p:attrNameLst>
                                      </p:cBhvr>
                                      <p:to>
                                        <p:strVal val="visible"/>
                                      </p:to>
                                    </p:set>
                                    <p:anim calcmode="lin" valueType="num">
                                      <p:cBhvr additive="base">
                                        <p:cTn id="13" dur="500" fill="hold"/>
                                        <p:tgtEl>
                                          <p:spTgt spid="186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6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6371">
                                            <p:txEl>
                                              <p:pRg st="2" end="2"/>
                                            </p:txEl>
                                          </p:spTgt>
                                        </p:tgtEl>
                                        <p:attrNameLst>
                                          <p:attrName>style.visibility</p:attrName>
                                        </p:attrNameLst>
                                      </p:cBhvr>
                                      <p:to>
                                        <p:strVal val="visible"/>
                                      </p:to>
                                    </p:set>
                                    <p:anim calcmode="lin" valueType="num">
                                      <p:cBhvr additive="base">
                                        <p:cTn id="19" dur="500" fill="hold"/>
                                        <p:tgtEl>
                                          <p:spTgt spid="1863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6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6371">
                                            <p:txEl>
                                              <p:pRg st="3" end="3"/>
                                            </p:txEl>
                                          </p:spTgt>
                                        </p:tgtEl>
                                        <p:attrNameLst>
                                          <p:attrName>style.visibility</p:attrName>
                                        </p:attrNameLst>
                                      </p:cBhvr>
                                      <p:to>
                                        <p:strVal val="visible"/>
                                      </p:to>
                                    </p:set>
                                    <p:anim calcmode="lin" valueType="num">
                                      <p:cBhvr additive="base">
                                        <p:cTn id="25" dur="500" fill="hold"/>
                                        <p:tgtEl>
                                          <p:spTgt spid="1863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6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6371">
                                            <p:txEl>
                                              <p:pRg st="4" end="4"/>
                                            </p:txEl>
                                          </p:spTgt>
                                        </p:tgtEl>
                                        <p:attrNameLst>
                                          <p:attrName>style.visibility</p:attrName>
                                        </p:attrNameLst>
                                      </p:cBhvr>
                                      <p:to>
                                        <p:strVal val="visible"/>
                                      </p:to>
                                    </p:set>
                                    <p:anim calcmode="lin" valueType="num">
                                      <p:cBhvr additive="base">
                                        <p:cTn id="31" dur="500" fill="hold"/>
                                        <p:tgtEl>
                                          <p:spTgt spid="1863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63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6371">
                                            <p:txEl>
                                              <p:pRg st="5" end="5"/>
                                            </p:txEl>
                                          </p:spTgt>
                                        </p:tgtEl>
                                        <p:attrNameLst>
                                          <p:attrName>style.visibility</p:attrName>
                                        </p:attrNameLst>
                                      </p:cBhvr>
                                      <p:to>
                                        <p:strVal val="visible"/>
                                      </p:to>
                                    </p:set>
                                    <p:anim calcmode="lin" valueType="num">
                                      <p:cBhvr additive="base">
                                        <p:cTn id="37" dur="500" fill="hold"/>
                                        <p:tgtEl>
                                          <p:spTgt spid="1863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63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 name="Footer Placeholder 3"/>
          <p:cNvSpPr>
            <a:spLocks noGrp="1"/>
          </p:cNvSpPr>
          <p:nvPr>
            <p:ph type="ftr" sz="quarter" idx="11"/>
          </p:nvPr>
        </p:nvSpPr>
        <p:spPr/>
        <p:txBody>
          <a:bodyPr/>
          <a:lstStyle/>
          <a:p>
            <a:r>
              <a:rPr lang="en-US"/>
              <a:t>UNESCO ICTLIP Module 6.  Lesson 1</a:t>
            </a:r>
          </a:p>
        </p:txBody>
      </p:sp>
      <p:sp>
        <p:nvSpPr>
          <p:cNvPr id="50" name="Slide Number Placeholder 4"/>
          <p:cNvSpPr>
            <a:spLocks noGrp="1"/>
          </p:cNvSpPr>
          <p:nvPr>
            <p:ph type="sldNum" sz="quarter" idx="12"/>
          </p:nvPr>
        </p:nvSpPr>
        <p:spPr/>
        <p:txBody>
          <a:bodyPr/>
          <a:lstStyle/>
          <a:p>
            <a:fld id="{A8C35930-F8A9-4711-B71C-E7F6570EEF07}" type="slidenum">
              <a:rPr lang="en-US"/>
              <a:pPr/>
              <a:t>11</a:t>
            </a:fld>
            <a:endParaRPr lang="en-US"/>
          </a:p>
        </p:txBody>
      </p:sp>
      <p:sp>
        <p:nvSpPr>
          <p:cNvPr id="131117" name="Text Box 45"/>
          <p:cNvSpPr txBox="1">
            <a:spLocks noChangeArrowheads="1"/>
          </p:cNvSpPr>
          <p:nvPr/>
        </p:nvSpPr>
        <p:spPr bwMode="auto">
          <a:xfrm>
            <a:off x="700088" y="4267200"/>
            <a:ext cx="1357312" cy="457200"/>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Table / </a:t>
            </a:r>
          </a:p>
          <a:p>
            <a:r>
              <a:rPr lang="en-US" sz="1200" b="1">
                <a:solidFill>
                  <a:srgbClr val="FFFFFF"/>
                </a:solidFill>
              </a:rPr>
              <a:t>Navigational tools</a:t>
            </a:r>
          </a:p>
        </p:txBody>
      </p:sp>
      <p:sp>
        <p:nvSpPr>
          <p:cNvPr id="131074" name="Rectangle 2"/>
          <p:cNvSpPr>
            <a:spLocks noGrp="1" noChangeArrowheads="1"/>
          </p:cNvSpPr>
          <p:nvPr>
            <p:ph type="title"/>
          </p:nvPr>
        </p:nvSpPr>
        <p:spPr>
          <a:xfrm>
            <a:off x="304800" y="228600"/>
            <a:ext cx="8458200" cy="1143000"/>
          </a:xfrm>
        </p:spPr>
        <p:txBody>
          <a:bodyPr/>
          <a:lstStyle/>
          <a:p>
            <a:r>
              <a:rPr lang="en-US" sz="4800"/>
              <a:t>Elements of a web page</a:t>
            </a:r>
          </a:p>
        </p:txBody>
      </p:sp>
      <p:pic>
        <p:nvPicPr>
          <p:cNvPr id="131077" name="Picture 5" descr="C:\0_becta\attach\ICTforteacher.gif"/>
          <p:cNvPicPr>
            <a:picLocks noChangeAspect="1" noChangeArrowheads="1"/>
          </p:cNvPicPr>
          <p:nvPr/>
        </p:nvPicPr>
        <p:blipFill>
          <a:blip r:embed="rId3"/>
          <a:srcRect/>
          <a:stretch>
            <a:fillRect/>
          </a:stretch>
        </p:blipFill>
        <p:spPr bwMode="auto">
          <a:xfrm>
            <a:off x="2049463" y="2209800"/>
            <a:ext cx="5043487" cy="4232275"/>
          </a:xfrm>
          <a:prstGeom prst="rect">
            <a:avLst/>
          </a:prstGeom>
          <a:noFill/>
        </p:spPr>
      </p:pic>
      <p:sp>
        <p:nvSpPr>
          <p:cNvPr id="131078" name="AutoShape 6"/>
          <p:cNvSpPr>
            <a:spLocks noChangeArrowheads="1"/>
          </p:cNvSpPr>
          <p:nvPr/>
        </p:nvSpPr>
        <p:spPr bwMode="auto">
          <a:xfrm>
            <a:off x="2057400" y="2743200"/>
            <a:ext cx="1752600" cy="152400"/>
          </a:xfrm>
          <a:prstGeom prst="roundRect">
            <a:avLst>
              <a:gd name="adj" fmla="val 16667"/>
            </a:avLst>
          </a:prstGeom>
          <a:noFill/>
          <a:ln w="25400" cap="sq">
            <a:solidFill>
              <a:srgbClr val="FF0000"/>
            </a:solidFill>
            <a:round/>
            <a:headEnd type="none" w="sm" len="sm"/>
            <a:tailEnd type="none" w="sm" len="sm"/>
          </a:ln>
          <a:effectLst/>
        </p:spPr>
        <p:txBody>
          <a:bodyPr wrap="none" anchor="ctr"/>
          <a:lstStyle/>
          <a:p>
            <a:endParaRPr lang="en-US"/>
          </a:p>
        </p:txBody>
      </p:sp>
      <p:sp>
        <p:nvSpPr>
          <p:cNvPr id="131079" name="Line 7"/>
          <p:cNvSpPr>
            <a:spLocks noChangeShapeType="1"/>
          </p:cNvSpPr>
          <p:nvPr/>
        </p:nvSpPr>
        <p:spPr bwMode="auto">
          <a:xfrm flipH="1">
            <a:off x="1371600" y="2819400"/>
            <a:ext cx="609600" cy="0"/>
          </a:xfrm>
          <a:prstGeom prst="line">
            <a:avLst/>
          </a:prstGeom>
          <a:noFill/>
          <a:ln w="28575" cap="sq">
            <a:solidFill>
              <a:srgbClr val="FF0000"/>
            </a:solidFill>
            <a:round/>
            <a:headEnd type="triangle" w="sm" len="sm"/>
            <a:tailEnd type="none" w="sm" len="sm"/>
          </a:ln>
          <a:effectLst/>
        </p:spPr>
        <p:txBody>
          <a:bodyPr/>
          <a:lstStyle/>
          <a:p>
            <a:endParaRPr lang="en-US"/>
          </a:p>
        </p:txBody>
      </p:sp>
      <p:sp>
        <p:nvSpPr>
          <p:cNvPr id="131080" name="AutoShape 8"/>
          <p:cNvSpPr>
            <a:spLocks noChangeArrowheads="1"/>
          </p:cNvSpPr>
          <p:nvPr/>
        </p:nvSpPr>
        <p:spPr bwMode="auto">
          <a:xfrm>
            <a:off x="2057400" y="2209800"/>
            <a:ext cx="2971800" cy="152400"/>
          </a:xfrm>
          <a:prstGeom prst="roundRect">
            <a:avLst>
              <a:gd name="adj" fmla="val 16667"/>
            </a:avLst>
          </a:prstGeom>
          <a:noFill/>
          <a:ln w="25400" cap="sq">
            <a:solidFill>
              <a:srgbClr val="FF0000"/>
            </a:solidFill>
            <a:round/>
            <a:headEnd type="none" w="sm" len="sm"/>
            <a:tailEnd type="none" w="sm" len="sm"/>
          </a:ln>
          <a:effectLst/>
        </p:spPr>
        <p:txBody>
          <a:bodyPr wrap="none" anchor="ctr"/>
          <a:lstStyle/>
          <a:p>
            <a:endParaRPr lang="en-US"/>
          </a:p>
        </p:txBody>
      </p:sp>
      <p:sp>
        <p:nvSpPr>
          <p:cNvPr id="131081" name="Line 9"/>
          <p:cNvSpPr>
            <a:spLocks noChangeShapeType="1"/>
          </p:cNvSpPr>
          <p:nvPr/>
        </p:nvSpPr>
        <p:spPr bwMode="auto">
          <a:xfrm flipH="1">
            <a:off x="1371600" y="2286000"/>
            <a:ext cx="609600" cy="0"/>
          </a:xfrm>
          <a:prstGeom prst="line">
            <a:avLst/>
          </a:prstGeom>
          <a:noFill/>
          <a:ln w="28575" cap="sq">
            <a:solidFill>
              <a:srgbClr val="FF0000"/>
            </a:solidFill>
            <a:round/>
            <a:headEnd type="triangle" w="sm" len="sm"/>
            <a:tailEnd type="none" w="sm" len="sm"/>
          </a:ln>
          <a:effectLst/>
        </p:spPr>
        <p:txBody>
          <a:bodyPr/>
          <a:lstStyle/>
          <a:p>
            <a:endParaRPr lang="en-US"/>
          </a:p>
        </p:txBody>
      </p:sp>
      <p:sp>
        <p:nvSpPr>
          <p:cNvPr id="131082" name="Line 10"/>
          <p:cNvSpPr>
            <a:spLocks noChangeShapeType="1"/>
          </p:cNvSpPr>
          <p:nvPr/>
        </p:nvSpPr>
        <p:spPr bwMode="auto">
          <a:xfrm flipH="1">
            <a:off x="1371600" y="4419600"/>
            <a:ext cx="609600" cy="0"/>
          </a:xfrm>
          <a:prstGeom prst="line">
            <a:avLst/>
          </a:prstGeom>
          <a:noFill/>
          <a:ln w="28575" cap="sq">
            <a:solidFill>
              <a:srgbClr val="FC9AEE"/>
            </a:solidFill>
            <a:round/>
            <a:headEnd type="triangle" w="sm" len="sm"/>
            <a:tailEnd type="none" w="sm" len="sm"/>
          </a:ln>
          <a:effectLst/>
        </p:spPr>
        <p:txBody>
          <a:bodyPr/>
          <a:lstStyle/>
          <a:p>
            <a:endParaRPr lang="en-US"/>
          </a:p>
        </p:txBody>
      </p:sp>
      <p:sp>
        <p:nvSpPr>
          <p:cNvPr id="131083" name="Line 11"/>
          <p:cNvSpPr>
            <a:spLocks noChangeShapeType="1"/>
          </p:cNvSpPr>
          <p:nvPr/>
        </p:nvSpPr>
        <p:spPr bwMode="auto">
          <a:xfrm flipH="1">
            <a:off x="1371600" y="3200400"/>
            <a:ext cx="609600" cy="0"/>
          </a:xfrm>
          <a:prstGeom prst="line">
            <a:avLst/>
          </a:prstGeom>
          <a:noFill/>
          <a:ln w="28575" cap="sq">
            <a:solidFill>
              <a:srgbClr val="FF0000"/>
            </a:solidFill>
            <a:round/>
            <a:headEnd type="triangle" w="sm" len="sm"/>
            <a:tailEnd type="none" w="sm" len="sm"/>
          </a:ln>
          <a:effectLst/>
        </p:spPr>
        <p:txBody>
          <a:bodyPr/>
          <a:lstStyle/>
          <a:p>
            <a:endParaRPr lang="en-US"/>
          </a:p>
        </p:txBody>
      </p:sp>
      <p:sp>
        <p:nvSpPr>
          <p:cNvPr id="131084" name="Line 12"/>
          <p:cNvSpPr>
            <a:spLocks noChangeShapeType="1"/>
          </p:cNvSpPr>
          <p:nvPr/>
        </p:nvSpPr>
        <p:spPr bwMode="auto">
          <a:xfrm flipH="1">
            <a:off x="1371600" y="6172200"/>
            <a:ext cx="609600" cy="0"/>
          </a:xfrm>
          <a:prstGeom prst="line">
            <a:avLst/>
          </a:prstGeom>
          <a:noFill/>
          <a:ln w="28575" cap="sq">
            <a:solidFill>
              <a:srgbClr val="FF0000"/>
            </a:solidFill>
            <a:round/>
            <a:headEnd type="triangle" w="sm" len="sm"/>
            <a:tailEnd type="none" w="sm" len="sm"/>
          </a:ln>
          <a:effectLst/>
        </p:spPr>
        <p:txBody>
          <a:bodyPr/>
          <a:lstStyle/>
          <a:p>
            <a:endParaRPr lang="en-US"/>
          </a:p>
        </p:txBody>
      </p:sp>
      <p:sp>
        <p:nvSpPr>
          <p:cNvPr id="131086" name="Line 14"/>
          <p:cNvSpPr>
            <a:spLocks noChangeShapeType="1"/>
          </p:cNvSpPr>
          <p:nvPr/>
        </p:nvSpPr>
        <p:spPr bwMode="auto">
          <a:xfrm flipH="1">
            <a:off x="7086600" y="5029200"/>
            <a:ext cx="533400" cy="0"/>
          </a:xfrm>
          <a:prstGeom prst="line">
            <a:avLst/>
          </a:prstGeom>
          <a:noFill/>
          <a:ln w="28575" cap="sq">
            <a:solidFill>
              <a:srgbClr val="FC9AEE"/>
            </a:solidFill>
            <a:round/>
            <a:headEnd type="none" w="sm" len="sm"/>
            <a:tailEnd type="triangle" w="sm" len="sm"/>
          </a:ln>
          <a:effectLst/>
        </p:spPr>
        <p:txBody>
          <a:bodyPr/>
          <a:lstStyle/>
          <a:p>
            <a:endParaRPr lang="en-US"/>
          </a:p>
        </p:txBody>
      </p:sp>
      <p:sp>
        <p:nvSpPr>
          <p:cNvPr id="131088" name="Line 16"/>
          <p:cNvSpPr>
            <a:spLocks noChangeShapeType="1"/>
          </p:cNvSpPr>
          <p:nvPr/>
        </p:nvSpPr>
        <p:spPr bwMode="auto">
          <a:xfrm flipH="1">
            <a:off x="6629400" y="3581400"/>
            <a:ext cx="914400" cy="0"/>
          </a:xfrm>
          <a:prstGeom prst="line">
            <a:avLst/>
          </a:prstGeom>
          <a:noFill/>
          <a:ln w="28575" cap="sq">
            <a:solidFill>
              <a:srgbClr val="FC9AEE"/>
            </a:solidFill>
            <a:round/>
            <a:headEnd type="none" w="sm" len="sm"/>
            <a:tailEnd type="triangle" w="sm" len="sm"/>
          </a:ln>
          <a:effectLst/>
        </p:spPr>
        <p:txBody>
          <a:bodyPr/>
          <a:lstStyle/>
          <a:p>
            <a:endParaRPr lang="en-US"/>
          </a:p>
        </p:txBody>
      </p:sp>
      <p:sp>
        <p:nvSpPr>
          <p:cNvPr id="131089" name="AutoShape 17"/>
          <p:cNvSpPr>
            <a:spLocks noChangeArrowheads="1"/>
          </p:cNvSpPr>
          <p:nvPr/>
        </p:nvSpPr>
        <p:spPr bwMode="auto">
          <a:xfrm>
            <a:off x="3200400" y="4114800"/>
            <a:ext cx="1752600" cy="533400"/>
          </a:xfrm>
          <a:prstGeom prst="roundRect">
            <a:avLst>
              <a:gd name="adj" fmla="val 16667"/>
            </a:avLst>
          </a:prstGeom>
          <a:noFill/>
          <a:ln w="19050" cap="sq">
            <a:solidFill>
              <a:srgbClr val="FF0000"/>
            </a:solidFill>
            <a:round/>
            <a:headEnd type="none" w="sm" len="sm"/>
            <a:tailEnd type="none" w="sm" len="sm"/>
          </a:ln>
          <a:effectLst/>
        </p:spPr>
        <p:txBody>
          <a:bodyPr wrap="none" anchor="ctr"/>
          <a:lstStyle/>
          <a:p>
            <a:endParaRPr lang="en-US"/>
          </a:p>
        </p:txBody>
      </p:sp>
      <p:sp>
        <p:nvSpPr>
          <p:cNvPr id="131092" name="AutoShape 20"/>
          <p:cNvSpPr>
            <a:spLocks noChangeArrowheads="1"/>
          </p:cNvSpPr>
          <p:nvPr/>
        </p:nvSpPr>
        <p:spPr bwMode="auto">
          <a:xfrm>
            <a:off x="3124200" y="5410200"/>
            <a:ext cx="381000" cy="533400"/>
          </a:xfrm>
          <a:prstGeom prst="roundRect">
            <a:avLst>
              <a:gd name="adj" fmla="val 16667"/>
            </a:avLst>
          </a:prstGeom>
          <a:noFill/>
          <a:ln w="19050" cap="sq">
            <a:solidFill>
              <a:srgbClr val="FF0000"/>
            </a:solidFill>
            <a:round/>
            <a:headEnd type="none" w="sm" len="sm"/>
            <a:tailEnd type="none" w="sm" len="sm"/>
          </a:ln>
          <a:effectLst/>
        </p:spPr>
        <p:txBody>
          <a:bodyPr wrap="none" anchor="ctr"/>
          <a:lstStyle/>
          <a:p>
            <a:endParaRPr lang="en-US"/>
          </a:p>
        </p:txBody>
      </p:sp>
      <p:sp>
        <p:nvSpPr>
          <p:cNvPr id="131093" name="AutoShape 21"/>
          <p:cNvSpPr>
            <a:spLocks noChangeArrowheads="1"/>
          </p:cNvSpPr>
          <p:nvPr/>
        </p:nvSpPr>
        <p:spPr bwMode="auto">
          <a:xfrm>
            <a:off x="4381500" y="5410200"/>
            <a:ext cx="381000" cy="533400"/>
          </a:xfrm>
          <a:prstGeom prst="roundRect">
            <a:avLst>
              <a:gd name="adj" fmla="val 16667"/>
            </a:avLst>
          </a:prstGeom>
          <a:noFill/>
          <a:ln w="19050" cap="sq">
            <a:solidFill>
              <a:srgbClr val="FF0000"/>
            </a:solidFill>
            <a:round/>
            <a:headEnd type="none" w="sm" len="sm"/>
            <a:tailEnd type="none" w="sm" len="sm"/>
          </a:ln>
          <a:effectLst/>
        </p:spPr>
        <p:txBody>
          <a:bodyPr wrap="none" anchor="ctr"/>
          <a:lstStyle/>
          <a:p>
            <a:endParaRPr lang="en-US"/>
          </a:p>
        </p:txBody>
      </p:sp>
      <p:sp>
        <p:nvSpPr>
          <p:cNvPr id="131094" name="AutoShape 22"/>
          <p:cNvSpPr>
            <a:spLocks noChangeArrowheads="1"/>
          </p:cNvSpPr>
          <p:nvPr/>
        </p:nvSpPr>
        <p:spPr bwMode="auto">
          <a:xfrm>
            <a:off x="5715000" y="5410200"/>
            <a:ext cx="381000" cy="533400"/>
          </a:xfrm>
          <a:prstGeom prst="roundRect">
            <a:avLst>
              <a:gd name="adj" fmla="val 16667"/>
            </a:avLst>
          </a:prstGeom>
          <a:noFill/>
          <a:ln w="19050" cap="sq">
            <a:solidFill>
              <a:srgbClr val="FF0000"/>
            </a:solidFill>
            <a:round/>
            <a:headEnd type="none" w="sm" len="sm"/>
            <a:tailEnd type="none" w="sm" len="sm"/>
          </a:ln>
          <a:effectLst/>
        </p:spPr>
        <p:txBody>
          <a:bodyPr wrap="none" anchor="ctr"/>
          <a:lstStyle/>
          <a:p>
            <a:endParaRPr lang="en-US"/>
          </a:p>
        </p:txBody>
      </p:sp>
      <p:sp>
        <p:nvSpPr>
          <p:cNvPr id="131096" name="Line 24"/>
          <p:cNvSpPr>
            <a:spLocks noChangeShapeType="1"/>
          </p:cNvSpPr>
          <p:nvPr/>
        </p:nvSpPr>
        <p:spPr bwMode="auto">
          <a:xfrm flipH="1">
            <a:off x="1447800" y="3429000"/>
            <a:ext cx="609600" cy="0"/>
          </a:xfrm>
          <a:prstGeom prst="line">
            <a:avLst/>
          </a:prstGeom>
          <a:noFill/>
          <a:ln w="28575" cap="sq">
            <a:solidFill>
              <a:srgbClr val="FF0000"/>
            </a:solidFill>
            <a:round/>
            <a:headEnd type="triangle" w="sm" len="sm"/>
            <a:tailEnd type="none" w="sm" len="sm"/>
          </a:ln>
          <a:effectLst/>
        </p:spPr>
        <p:txBody>
          <a:bodyPr/>
          <a:lstStyle/>
          <a:p>
            <a:endParaRPr lang="en-US"/>
          </a:p>
        </p:txBody>
      </p:sp>
      <p:sp>
        <p:nvSpPr>
          <p:cNvPr id="131099" name="AutoShape 27"/>
          <p:cNvSpPr>
            <a:spLocks noChangeArrowheads="1"/>
          </p:cNvSpPr>
          <p:nvPr/>
        </p:nvSpPr>
        <p:spPr bwMode="auto">
          <a:xfrm>
            <a:off x="2057400" y="2971800"/>
            <a:ext cx="5029200" cy="3352800"/>
          </a:xfrm>
          <a:prstGeom prst="roundRect">
            <a:avLst>
              <a:gd name="adj" fmla="val 16667"/>
            </a:avLst>
          </a:prstGeom>
          <a:noFill/>
          <a:ln w="25400" cap="sq">
            <a:solidFill>
              <a:srgbClr val="0000FF"/>
            </a:solidFill>
            <a:round/>
            <a:headEnd type="none" w="sm" len="sm"/>
            <a:tailEnd type="none" w="sm" len="sm"/>
          </a:ln>
          <a:effectLst/>
        </p:spPr>
        <p:txBody>
          <a:bodyPr wrap="none" anchor="ctr"/>
          <a:lstStyle/>
          <a:p>
            <a:endParaRPr lang="en-US"/>
          </a:p>
        </p:txBody>
      </p:sp>
      <p:sp>
        <p:nvSpPr>
          <p:cNvPr id="131101" name="Line 29"/>
          <p:cNvSpPr>
            <a:spLocks noChangeShapeType="1"/>
          </p:cNvSpPr>
          <p:nvPr/>
        </p:nvSpPr>
        <p:spPr bwMode="auto">
          <a:xfrm flipH="1">
            <a:off x="7086600" y="3962400"/>
            <a:ext cx="533400" cy="0"/>
          </a:xfrm>
          <a:prstGeom prst="line">
            <a:avLst/>
          </a:prstGeom>
          <a:noFill/>
          <a:ln w="28575" cap="sq">
            <a:solidFill>
              <a:srgbClr val="FC9AEE"/>
            </a:solidFill>
            <a:round/>
            <a:headEnd type="none" w="sm" len="sm"/>
            <a:tailEnd type="triangle" w="sm" len="sm"/>
          </a:ln>
          <a:effectLst/>
        </p:spPr>
        <p:txBody>
          <a:bodyPr/>
          <a:lstStyle/>
          <a:p>
            <a:endParaRPr lang="en-US"/>
          </a:p>
        </p:txBody>
      </p:sp>
      <p:sp>
        <p:nvSpPr>
          <p:cNvPr id="131098" name="AutoShape 26"/>
          <p:cNvSpPr>
            <a:spLocks noChangeArrowheads="1"/>
          </p:cNvSpPr>
          <p:nvPr/>
        </p:nvSpPr>
        <p:spPr bwMode="auto">
          <a:xfrm>
            <a:off x="2057400" y="3505200"/>
            <a:ext cx="1066800" cy="1905000"/>
          </a:xfrm>
          <a:prstGeom prst="roundRect">
            <a:avLst>
              <a:gd name="adj" fmla="val 16667"/>
            </a:avLst>
          </a:prstGeom>
          <a:noFill/>
          <a:ln w="28575" cap="sq">
            <a:solidFill>
              <a:srgbClr val="FC9AEE"/>
            </a:solidFill>
            <a:round/>
            <a:headEnd type="none" w="sm" len="sm"/>
            <a:tailEnd type="none" w="sm" len="sm"/>
          </a:ln>
          <a:effectLst/>
        </p:spPr>
        <p:txBody>
          <a:bodyPr wrap="none" anchor="ctr"/>
          <a:lstStyle/>
          <a:p>
            <a:endParaRPr lang="en-US"/>
          </a:p>
        </p:txBody>
      </p:sp>
      <p:sp>
        <p:nvSpPr>
          <p:cNvPr id="131097" name="AutoShape 25"/>
          <p:cNvSpPr>
            <a:spLocks noChangeArrowheads="1"/>
          </p:cNvSpPr>
          <p:nvPr/>
        </p:nvSpPr>
        <p:spPr bwMode="auto">
          <a:xfrm>
            <a:off x="2057400" y="3276600"/>
            <a:ext cx="4343400" cy="228600"/>
          </a:xfrm>
          <a:prstGeom prst="roundRect">
            <a:avLst>
              <a:gd name="adj" fmla="val 16667"/>
            </a:avLst>
          </a:prstGeom>
          <a:noFill/>
          <a:ln w="28575" cap="sq">
            <a:solidFill>
              <a:srgbClr val="FF0000"/>
            </a:solidFill>
            <a:round/>
            <a:headEnd type="none" w="sm" len="sm"/>
            <a:tailEnd type="none" w="sm" len="sm"/>
          </a:ln>
          <a:effectLst/>
        </p:spPr>
        <p:txBody>
          <a:bodyPr wrap="none" anchor="ctr"/>
          <a:lstStyle/>
          <a:p>
            <a:endParaRPr lang="en-US"/>
          </a:p>
        </p:txBody>
      </p:sp>
      <p:sp>
        <p:nvSpPr>
          <p:cNvPr id="131095" name="AutoShape 23"/>
          <p:cNvSpPr>
            <a:spLocks noChangeArrowheads="1"/>
          </p:cNvSpPr>
          <p:nvPr/>
        </p:nvSpPr>
        <p:spPr bwMode="auto">
          <a:xfrm>
            <a:off x="2133600" y="6096000"/>
            <a:ext cx="914400" cy="228600"/>
          </a:xfrm>
          <a:prstGeom prst="roundRect">
            <a:avLst>
              <a:gd name="adj" fmla="val 16667"/>
            </a:avLst>
          </a:prstGeom>
          <a:noFill/>
          <a:ln w="19050" cap="sq">
            <a:solidFill>
              <a:srgbClr val="FF0000"/>
            </a:solidFill>
            <a:round/>
            <a:headEnd type="none" w="sm" len="sm"/>
            <a:tailEnd type="none" w="sm" len="sm"/>
          </a:ln>
          <a:effectLst/>
        </p:spPr>
        <p:txBody>
          <a:bodyPr wrap="none" anchor="ctr"/>
          <a:lstStyle/>
          <a:p>
            <a:endParaRPr lang="en-US"/>
          </a:p>
        </p:txBody>
      </p:sp>
      <p:sp>
        <p:nvSpPr>
          <p:cNvPr id="131085" name="AutoShape 13"/>
          <p:cNvSpPr>
            <a:spLocks noChangeArrowheads="1"/>
          </p:cNvSpPr>
          <p:nvPr/>
        </p:nvSpPr>
        <p:spPr bwMode="auto">
          <a:xfrm>
            <a:off x="3124200" y="4038600"/>
            <a:ext cx="3886200" cy="2286000"/>
          </a:xfrm>
          <a:prstGeom prst="roundRect">
            <a:avLst>
              <a:gd name="adj" fmla="val 16667"/>
            </a:avLst>
          </a:prstGeom>
          <a:noFill/>
          <a:ln w="28575" cap="sq">
            <a:solidFill>
              <a:srgbClr val="FC9AEE"/>
            </a:solidFill>
            <a:round/>
            <a:headEnd type="none" w="sm" len="sm"/>
            <a:tailEnd type="none" w="sm" len="sm"/>
          </a:ln>
          <a:effectLst/>
        </p:spPr>
        <p:txBody>
          <a:bodyPr wrap="none" anchor="ctr"/>
          <a:lstStyle/>
          <a:p>
            <a:endParaRPr lang="en-US"/>
          </a:p>
        </p:txBody>
      </p:sp>
      <p:sp>
        <p:nvSpPr>
          <p:cNvPr id="131100" name="AutoShape 28"/>
          <p:cNvSpPr>
            <a:spLocks noChangeArrowheads="1"/>
          </p:cNvSpPr>
          <p:nvPr/>
        </p:nvSpPr>
        <p:spPr bwMode="auto">
          <a:xfrm>
            <a:off x="5410200" y="3810000"/>
            <a:ext cx="1447800" cy="228600"/>
          </a:xfrm>
          <a:prstGeom prst="roundRect">
            <a:avLst>
              <a:gd name="adj" fmla="val 16667"/>
            </a:avLst>
          </a:prstGeom>
          <a:noFill/>
          <a:ln w="28575" cap="sq">
            <a:solidFill>
              <a:srgbClr val="FC9AEE"/>
            </a:solidFill>
            <a:round/>
            <a:headEnd type="none" w="sm" len="sm"/>
            <a:tailEnd type="none" w="sm" len="sm"/>
          </a:ln>
          <a:effectLst/>
        </p:spPr>
        <p:txBody>
          <a:bodyPr wrap="none" anchor="ctr"/>
          <a:lstStyle/>
          <a:p>
            <a:endParaRPr lang="en-US"/>
          </a:p>
        </p:txBody>
      </p:sp>
      <p:sp>
        <p:nvSpPr>
          <p:cNvPr id="131087" name="AutoShape 15"/>
          <p:cNvSpPr>
            <a:spLocks noChangeArrowheads="1"/>
          </p:cNvSpPr>
          <p:nvPr/>
        </p:nvSpPr>
        <p:spPr bwMode="auto">
          <a:xfrm>
            <a:off x="3124200" y="3429000"/>
            <a:ext cx="3429000" cy="457200"/>
          </a:xfrm>
          <a:prstGeom prst="roundRect">
            <a:avLst>
              <a:gd name="adj" fmla="val 16667"/>
            </a:avLst>
          </a:prstGeom>
          <a:noFill/>
          <a:ln w="28575" cap="sq">
            <a:solidFill>
              <a:srgbClr val="FC9AEE"/>
            </a:solidFill>
            <a:round/>
            <a:headEnd type="none" w="sm" len="sm"/>
            <a:tailEnd type="none" w="sm" len="sm"/>
          </a:ln>
          <a:effectLst/>
        </p:spPr>
        <p:txBody>
          <a:bodyPr wrap="none" anchor="ctr"/>
          <a:lstStyle/>
          <a:p>
            <a:endParaRPr lang="en-US"/>
          </a:p>
        </p:txBody>
      </p:sp>
      <p:sp>
        <p:nvSpPr>
          <p:cNvPr id="131102" name="Line 30"/>
          <p:cNvSpPr>
            <a:spLocks noChangeShapeType="1"/>
          </p:cNvSpPr>
          <p:nvPr/>
        </p:nvSpPr>
        <p:spPr bwMode="auto">
          <a:xfrm flipH="1">
            <a:off x="5029200" y="4419600"/>
            <a:ext cx="2895600" cy="0"/>
          </a:xfrm>
          <a:prstGeom prst="line">
            <a:avLst/>
          </a:prstGeom>
          <a:noFill/>
          <a:ln w="25400" cap="sq">
            <a:solidFill>
              <a:srgbClr val="FF0000"/>
            </a:solidFill>
            <a:round/>
            <a:headEnd type="none" w="sm" len="sm"/>
            <a:tailEnd type="triangle" w="sm" len="sm"/>
          </a:ln>
          <a:effectLst/>
        </p:spPr>
        <p:txBody>
          <a:bodyPr/>
          <a:lstStyle/>
          <a:p>
            <a:endParaRPr lang="en-US"/>
          </a:p>
        </p:txBody>
      </p:sp>
      <p:sp>
        <p:nvSpPr>
          <p:cNvPr id="131107" name="Line 35"/>
          <p:cNvSpPr>
            <a:spLocks noChangeShapeType="1"/>
          </p:cNvSpPr>
          <p:nvPr/>
        </p:nvSpPr>
        <p:spPr bwMode="auto">
          <a:xfrm flipH="1">
            <a:off x="3048000" y="4419600"/>
            <a:ext cx="4876800" cy="1676400"/>
          </a:xfrm>
          <a:prstGeom prst="line">
            <a:avLst/>
          </a:prstGeom>
          <a:noFill/>
          <a:ln w="25400" cap="sq">
            <a:solidFill>
              <a:srgbClr val="FF0000"/>
            </a:solidFill>
            <a:round/>
            <a:headEnd type="none" w="sm" len="sm"/>
            <a:tailEnd type="triangle" w="sm" len="sm"/>
          </a:ln>
          <a:effectLst/>
        </p:spPr>
        <p:txBody>
          <a:bodyPr/>
          <a:lstStyle/>
          <a:p>
            <a:endParaRPr lang="en-US"/>
          </a:p>
        </p:txBody>
      </p:sp>
      <p:sp>
        <p:nvSpPr>
          <p:cNvPr id="131108" name="Line 36"/>
          <p:cNvSpPr>
            <a:spLocks noChangeShapeType="1"/>
          </p:cNvSpPr>
          <p:nvPr/>
        </p:nvSpPr>
        <p:spPr bwMode="auto">
          <a:xfrm>
            <a:off x="6400800" y="3276600"/>
            <a:ext cx="1524000" cy="1143000"/>
          </a:xfrm>
          <a:prstGeom prst="line">
            <a:avLst/>
          </a:prstGeom>
          <a:noFill/>
          <a:ln w="25400" cap="sq">
            <a:solidFill>
              <a:srgbClr val="FF0000"/>
            </a:solidFill>
            <a:round/>
            <a:headEnd type="triangle" w="sm" len="sm"/>
            <a:tailEnd type="none" w="sm" len="sm"/>
          </a:ln>
          <a:effectLst/>
        </p:spPr>
        <p:txBody>
          <a:bodyPr/>
          <a:lstStyle/>
          <a:p>
            <a:endParaRPr lang="en-US"/>
          </a:p>
        </p:txBody>
      </p:sp>
      <p:sp>
        <p:nvSpPr>
          <p:cNvPr id="131109" name="Line 37"/>
          <p:cNvSpPr>
            <a:spLocks noChangeShapeType="1"/>
          </p:cNvSpPr>
          <p:nvPr/>
        </p:nvSpPr>
        <p:spPr bwMode="auto">
          <a:xfrm flipH="1" flipV="1">
            <a:off x="6553200" y="3810000"/>
            <a:ext cx="1295400" cy="609600"/>
          </a:xfrm>
          <a:prstGeom prst="line">
            <a:avLst/>
          </a:prstGeom>
          <a:noFill/>
          <a:ln w="25400" cap="sq">
            <a:solidFill>
              <a:srgbClr val="FF0000"/>
            </a:solidFill>
            <a:round/>
            <a:headEnd type="none" w="sm" len="sm"/>
            <a:tailEnd type="triangle" w="sm" len="sm"/>
          </a:ln>
          <a:effectLst/>
        </p:spPr>
        <p:txBody>
          <a:bodyPr/>
          <a:lstStyle/>
          <a:p>
            <a:endParaRPr lang="en-US"/>
          </a:p>
        </p:txBody>
      </p:sp>
      <p:sp>
        <p:nvSpPr>
          <p:cNvPr id="131111" name="Text Box 39"/>
          <p:cNvSpPr txBox="1">
            <a:spLocks noChangeArrowheads="1"/>
          </p:cNvSpPr>
          <p:nvPr/>
        </p:nvSpPr>
        <p:spPr bwMode="auto">
          <a:xfrm>
            <a:off x="228600" y="2133600"/>
            <a:ext cx="1146175" cy="274638"/>
          </a:xfrm>
          <a:prstGeom prst="rect">
            <a:avLst/>
          </a:prstGeom>
          <a:noFill/>
          <a:ln w="12700" cap="sq">
            <a:noFill/>
            <a:miter lim="800000"/>
            <a:headEnd type="none" w="sm" len="sm"/>
            <a:tailEnd type="none" w="sm" len="sm"/>
          </a:ln>
          <a:effectLst/>
        </p:spPr>
        <p:txBody>
          <a:bodyPr wrap="none">
            <a:spAutoFit/>
          </a:bodyPr>
          <a:lstStyle/>
          <a:p>
            <a:r>
              <a:rPr lang="en-US" sz="1200" b="1">
                <a:solidFill>
                  <a:srgbClr val="FFFFFF"/>
                </a:solidFill>
              </a:rPr>
              <a:t>Document title</a:t>
            </a:r>
          </a:p>
        </p:txBody>
      </p:sp>
      <p:sp>
        <p:nvSpPr>
          <p:cNvPr id="131112" name="Text Box 40"/>
          <p:cNvSpPr txBox="1">
            <a:spLocks noChangeArrowheads="1"/>
          </p:cNvSpPr>
          <p:nvPr/>
        </p:nvSpPr>
        <p:spPr bwMode="auto">
          <a:xfrm>
            <a:off x="228600" y="2667000"/>
            <a:ext cx="1176338" cy="274638"/>
          </a:xfrm>
          <a:prstGeom prst="rect">
            <a:avLst/>
          </a:prstGeom>
          <a:noFill/>
          <a:ln w="12700" cap="sq">
            <a:noFill/>
            <a:miter lim="800000"/>
            <a:headEnd type="none" w="sm" len="sm"/>
            <a:tailEnd type="none" w="sm" len="sm"/>
          </a:ln>
          <a:effectLst/>
        </p:spPr>
        <p:txBody>
          <a:bodyPr wrap="none">
            <a:spAutoFit/>
          </a:bodyPr>
          <a:lstStyle/>
          <a:p>
            <a:r>
              <a:rPr lang="en-US" sz="1200" b="1">
                <a:solidFill>
                  <a:srgbClr val="FFFFFF"/>
                </a:solidFill>
              </a:rPr>
              <a:t>Address (URL)</a:t>
            </a:r>
          </a:p>
        </p:txBody>
      </p:sp>
      <p:sp>
        <p:nvSpPr>
          <p:cNvPr id="131113" name="Text Box 41"/>
          <p:cNvSpPr txBox="1">
            <a:spLocks noChangeArrowheads="1"/>
          </p:cNvSpPr>
          <p:nvPr/>
        </p:nvSpPr>
        <p:spPr bwMode="auto">
          <a:xfrm>
            <a:off x="685800" y="3078163"/>
            <a:ext cx="666750" cy="274637"/>
          </a:xfrm>
          <a:prstGeom prst="rect">
            <a:avLst/>
          </a:prstGeom>
          <a:noFill/>
          <a:ln w="12700" cap="sq">
            <a:noFill/>
            <a:miter lim="800000"/>
            <a:headEnd type="none" w="sm" len="sm"/>
            <a:tailEnd type="none" w="sm" len="sm"/>
          </a:ln>
          <a:effectLst/>
        </p:spPr>
        <p:txBody>
          <a:bodyPr wrap="none">
            <a:spAutoFit/>
          </a:bodyPr>
          <a:lstStyle/>
          <a:p>
            <a:r>
              <a:rPr lang="en-US" sz="1200" b="1">
                <a:solidFill>
                  <a:srgbClr val="FFFFFF"/>
                </a:solidFill>
              </a:rPr>
              <a:t>Banner</a:t>
            </a:r>
          </a:p>
        </p:txBody>
      </p:sp>
      <p:sp>
        <p:nvSpPr>
          <p:cNvPr id="131114" name="AutoShape 42"/>
          <p:cNvSpPr>
            <a:spLocks noChangeArrowheads="1"/>
          </p:cNvSpPr>
          <p:nvPr/>
        </p:nvSpPr>
        <p:spPr bwMode="auto">
          <a:xfrm>
            <a:off x="2057400" y="2971800"/>
            <a:ext cx="4343400" cy="304800"/>
          </a:xfrm>
          <a:prstGeom prst="roundRect">
            <a:avLst>
              <a:gd name="adj" fmla="val 16667"/>
            </a:avLst>
          </a:prstGeom>
          <a:noFill/>
          <a:ln w="25400" cap="sq">
            <a:solidFill>
              <a:srgbClr val="FF0000"/>
            </a:solidFill>
            <a:round/>
            <a:headEnd type="none" w="sm" len="sm"/>
            <a:tailEnd type="none" w="sm" len="sm"/>
          </a:ln>
          <a:effectLst/>
        </p:spPr>
        <p:txBody>
          <a:bodyPr wrap="none" anchor="ctr"/>
          <a:lstStyle/>
          <a:p>
            <a:endParaRPr lang="en-US"/>
          </a:p>
        </p:txBody>
      </p:sp>
      <p:sp>
        <p:nvSpPr>
          <p:cNvPr id="131116" name="Text Box 44"/>
          <p:cNvSpPr txBox="1">
            <a:spLocks noChangeArrowheads="1"/>
          </p:cNvSpPr>
          <p:nvPr/>
        </p:nvSpPr>
        <p:spPr bwMode="auto">
          <a:xfrm>
            <a:off x="381000" y="3276600"/>
            <a:ext cx="1143000" cy="274638"/>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Web page title</a:t>
            </a:r>
          </a:p>
        </p:txBody>
      </p:sp>
      <p:sp>
        <p:nvSpPr>
          <p:cNvPr id="131118" name="Text Box 46"/>
          <p:cNvSpPr txBox="1">
            <a:spLocks noChangeArrowheads="1"/>
          </p:cNvSpPr>
          <p:nvPr/>
        </p:nvSpPr>
        <p:spPr bwMode="auto">
          <a:xfrm>
            <a:off x="747713" y="6019800"/>
            <a:ext cx="852487" cy="457200"/>
          </a:xfrm>
          <a:prstGeom prst="rect">
            <a:avLst/>
          </a:prstGeom>
          <a:noFill/>
          <a:ln w="12700" cap="sq">
            <a:noFill/>
            <a:miter lim="800000"/>
            <a:headEnd type="none" w="sm" len="sm"/>
            <a:tailEnd type="none" w="sm" len="sm"/>
          </a:ln>
          <a:effectLst/>
        </p:spPr>
        <p:txBody>
          <a:bodyPr wrap="none">
            <a:spAutoFit/>
          </a:bodyPr>
          <a:lstStyle/>
          <a:p>
            <a:r>
              <a:rPr lang="en-US" sz="1200" b="1">
                <a:solidFill>
                  <a:srgbClr val="FFFFFF"/>
                </a:solidFill>
              </a:rPr>
              <a:t>Footer / </a:t>
            </a:r>
          </a:p>
          <a:p>
            <a:r>
              <a:rPr lang="en-US" sz="1200" b="1">
                <a:solidFill>
                  <a:srgbClr val="FFFFFF"/>
                </a:solidFill>
              </a:rPr>
              <a:t>Copyright</a:t>
            </a:r>
          </a:p>
        </p:txBody>
      </p:sp>
      <p:sp>
        <p:nvSpPr>
          <p:cNvPr id="131119" name="Text Box 47"/>
          <p:cNvSpPr txBox="1">
            <a:spLocks noChangeArrowheads="1"/>
          </p:cNvSpPr>
          <p:nvPr/>
        </p:nvSpPr>
        <p:spPr bwMode="auto">
          <a:xfrm>
            <a:off x="7848600" y="4191000"/>
            <a:ext cx="1371600" cy="457200"/>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 Graphic elements</a:t>
            </a:r>
          </a:p>
          <a:p>
            <a:r>
              <a:rPr lang="en-US" sz="1200" b="1">
                <a:solidFill>
                  <a:srgbClr val="FFFFFF"/>
                </a:solidFill>
              </a:rPr>
              <a:t> Hyperlinks</a:t>
            </a:r>
          </a:p>
        </p:txBody>
      </p:sp>
      <p:sp>
        <p:nvSpPr>
          <p:cNvPr id="131120" name="Text Box 48"/>
          <p:cNvSpPr txBox="1">
            <a:spLocks noChangeArrowheads="1"/>
          </p:cNvSpPr>
          <p:nvPr/>
        </p:nvSpPr>
        <p:spPr bwMode="auto">
          <a:xfrm>
            <a:off x="7620000" y="4876800"/>
            <a:ext cx="762000" cy="274638"/>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Content</a:t>
            </a:r>
          </a:p>
        </p:txBody>
      </p:sp>
      <p:sp>
        <p:nvSpPr>
          <p:cNvPr id="131121" name="Text Box 49"/>
          <p:cNvSpPr txBox="1">
            <a:spLocks noChangeArrowheads="1"/>
          </p:cNvSpPr>
          <p:nvPr/>
        </p:nvSpPr>
        <p:spPr bwMode="auto">
          <a:xfrm>
            <a:off x="7620000" y="3810000"/>
            <a:ext cx="990600" cy="274638"/>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Search tool</a:t>
            </a:r>
          </a:p>
        </p:txBody>
      </p:sp>
      <p:sp>
        <p:nvSpPr>
          <p:cNvPr id="131122" name="Text Box 50"/>
          <p:cNvSpPr txBox="1">
            <a:spLocks noChangeArrowheads="1"/>
          </p:cNvSpPr>
          <p:nvPr/>
        </p:nvSpPr>
        <p:spPr bwMode="auto">
          <a:xfrm>
            <a:off x="7543800" y="3352800"/>
            <a:ext cx="1066800" cy="457200"/>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Navigational tools</a:t>
            </a:r>
          </a:p>
        </p:txBody>
      </p:sp>
      <p:sp>
        <p:nvSpPr>
          <p:cNvPr id="131126" name="AutoShape 54"/>
          <p:cNvSpPr>
            <a:spLocks noChangeArrowheads="1"/>
          </p:cNvSpPr>
          <p:nvPr/>
        </p:nvSpPr>
        <p:spPr bwMode="auto">
          <a:xfrm>
            <a:off x="3124200" y="5334000"/>
            <a:ext cx="3733800" cy="304800"/>
          </a:xfrm>
          <a:prstGeom prst="roundRect">
            <a:avLst>
              <a:gd name="adj" fmla="val 16667"/>
            </a:avLst>
          </a:prstGeom>
          <a:noFill/>
          <a:ln w="25400" cap="sq">
            <a:solidFill>
              <a:srgbClr val="0000FF"/>
            </a:solidFill>
            <a:round/>
            <a:headEnd type="none" w="sm" len="sm"/>
            <a:tailEnd type="none" w="sm" len="sm"/>
          </a:ln>
          <a:effectLst/>
        </p:spPr>
        <p:txBody>
          <a:bodyPr wrap="none" anchor="ctr"/>
          <a:lstStyle/>
          <a:p>
            <a:endParaRPr lang="en-US"/>
          </a:p>
        </p:txBody>
      </p:sp>
      <p:sp>
        <p:nvSpPr>
          <p:cNvPr id="131123" name="Line 51"/>
          <p:cNvSpPr>
            <a:spLocks noChangeShapeType="1"/>
          </p:cNvSpPr>
          <p:nvPr/>
        </p:nvSpPr>
        <p:spPr bwMode="auto">
          <a:xfrm flipH="1">
            <a:off x="7162800" y="5867400"/>
            <a:ext cx="533400" cy="0"/>
          </a:xfrm>
          <a:prstGeom prst="line">
            <a:avLst/>
          </a:prstGeom>
          <a:noFill/>
          <a:ln w="28575" cap="sq">
            <a:solidFill>
              <a:srgbClr val="0000FF"/>
            </a:solidFill>
            <a:round/>
            <a:headEnd type="none" w="sm" len="sm"/>
            <a:tailEnd type="triangle" w="sm" len="sm"/>
          </a:ln>
          <a:effectLst/>
        </p:spPr>
        <p:txBody>
          <a:bodyPr/>
          <a:lstStyle/>
          <a:p>
            <a:endParaRPr lang="en-US"/>
          </a:p>
        </p:txBody>
      </p:sp>
      <p:sp>
        <p:nvSpPr>
          <p:cNvPr id="131124" name="Text Box 52"/>
          <p:cNvSpPr txBox="1">
            <a:spLocks noChangeArrowheads="1"/>
          </p:cNvSpPr>
          <p:nvPr/>
        </p:nvSpPr>
        <p:spPr bwMode="auto">
          <a:xfrm>
            <a:off x="7696200" y="5715000"/>
            <a:ext cx="762000" cy="274638"/>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Frames</a:t>
            </a:r>
          </a:p>
        </p:txBody>
      </p:sp>
      <p:sp>
        <p:nvSpPr>
          <p:cNvPr id="131106" name="Line 34"/>
          <p:cNvSpPr>
            <a:spLocks noChangeShapeType="1"/>
          </p:cNvSpPr>
          <p:nvPr/>
        </p:nvSpPr>
        <p:spPr bwMode="auto">
          <a:xfrm flipV="1">
            <a:off x="6096000" y="4419600"/>
            <a:ext cx="1752600" cy="990600"/>
          </a:xfrm>
          <a:prstGeom prst="line">
            <a:avLst/>
          </a:prstGeom>
          <a:noFill/>
          <a:ln w="25400" cap="sq">
            <a:solidFill>
              <a:srgbClr val="FF0000"/>
            </a:solidFill>
            <a:round/>
            <a:headEnd type="triangle" w="sm" len="sm"/>
            <a:tailEnd type="none" w="sm" len="sm"/>
          </a:ln>
          <a:effectLst/>
        </p:spPr>
        <p:txBody>
          <a:bodyPr/>
          <a:lstStyle/>
          <a:p>
            <a:endParaRPr lang="en-US"/>
          </a:p>
        </p:txBody>
      </p:sp>
      <p:sp>
        <p:nvSpPr>
          <p:cNvPr id="131105" name="Line 33"/>
          <p:cNvSpPr>
            <a:spLocks noChangeShapeType="1"/>
          </p:cNvSpPr>
          <p:nvPr/>
        </p:nvSpPr>
        <p:spPr bwMode="auto">
          <a:xfrm flipV="1">
            <a:off x="4724400" y="4419600"/>
            <a:ext cx="3124200" cy="990600"/>
          </a:xfrm>
          <a:prstGeom prst="line">
            <a:avLst/>
          </a:prstGeom>
          <a:noFill/>
          <a:ln w="25400" cap="sq">
            <a:solidFill>
              <a:srgbClr val="FF0000"/>
            </a:solidFill>
            <a:round/>
            <a:headEnd type="triangle" w="sm" len="sm"/>
            <a:tailEnd type="none" w="sm" len="sm"/>
          </a:ln>
          <a:effectLst/>
        </p:spPr>
        <p:txBody>
          <a:bodyPr/>
          <a:lstStyle/>
          <a:p>
            <a:endParaRPr lang="en-US"/>
          </a:p>
        </p:txBody>
      </p:sp>
      <p:sp>
        <p:nvSpPr>
          <p:cNvPr id="131104" name="Line 32"/>
          <p:cNvSpPr>
            <a:spLocks noChangeShapeType="1"/>
          </p:cNvSpPr>
          <p:nvPr/>
        </p:nvSpPr>
        <p:spPr bwMode="auto">
          <a:xfrm flipV="1">
            <a:off x="3505200" y="4419600"/>
            <a:ext cx="4419600" cy="1066800"/>
          </a:xfrm>
          <a:prstGeom prst="line">
            <a:avLst/>
          </a:prstGeom>
          <a:noFill/>
          <a:ln w="25400" cap="sq">
            <a:solidFill>
              <a:srgbClr val="FF0000"/>
            </a:solidFill>
            <a:round/>
            <a:headEnd type="triangle" w="sm" len="sm"/>
            <a:tailEnd type="none" w="sm" len="sm"/>
          </a:ln>
          <a:effectLst/>
        </p:spPr>
        <p:txBody>
          <a:bodyPr/>
          <a:lstStyle/>
          <a:p>
            <a:endParaRPr lang="en-US"/>
          </a:p>
        </p:txBody>
      </p:sp>
      <p:sp>
        <p:nvSpPr>
          <p:cNvPr id="131127" name="Line 55"/>
          <p:cNvSpPr>
            <a:spLocks noChangeShapeType="1"/>
          </p:cNvSpPr>
          <p:nvPr/>
        </p:nvSpPr>
        <p:spPr bwMode="auto">
          <a:xfrm flipH="1">
            <a:off x="6934200" y="5486400"/>
            <a:ext cx="533400" cy="0"/>
          </a:xfrm>
          <a:prstGeom prst="line">
            <a:avLst/>
          </a:prstGeom>
          <a:noFill/>
          <a:ln w="28575" cap="sq">
            <a:solidFill>
              <a:srgbClr val="0000FF"/>
            </a:solidFill>
            <a:round/>
            <a:headEnd type="none" w="sm" len="sm"/>
            <a:tailEnd type="triangle" w="sm" len="sm"/>
          </a:ln>
          <a:effectLst/>
        </p:spPr>
        <p:txBody>
          <a:bodyPr/>
          <a:lstStyle/>
          <a:p>
            <a:endParaRPr lang="en-US"/>
          </a:p>
        </p:txBody>
      </p:sp>
      <p:sp>
        <p:nvSpPr>
          <p:cNvPr id="131128" name="Text Box 56"/>
          <p:cNvSpPr txBox="1">
            <a:spLocks noChangeArrowheads="1"/>
          </p:cNvSpPr>
          <p:nvPr/>
        </p:nvSpPr>
        <p:spPr bwMode="auto">
          <a:xfrm>
            <a:off x="7543800" y="5334000"/>
            <a:ext cx="914400" cy="274638"/>
          </a:xfrm>
          <a:prstGeom prst="rect">
            <a:avLst/>
          </a:prstGeom>
          <a:noFill/>
          <a:ln w="12700" cap="sq">
            <a:noFill/>
            <a:miter lim="800000"/>
            <a:headEnd type="none" w="sm" len="sm"/>
            <a:tailEnd type="none" w="sm" len="sm"/>
          </a:ln>
          <a:effectLst/>
        </p:spPr>
        <p:txBody>
          <a:bodyPr>
            <a:spAutoFit/>
          </a:bodyPr>
          <a:lstStyle/>
          <a:p>
            <a:r>
              <a:rPr lang="en-US" sz="1200" b="1">
                <a:solidFill>
                  <a:srgbClr val="FFFFFF"/>
                </a:solidFill>
              </a:rPr>
              <a:t>Hyperlinks</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31077"/>
                                        </p:tgtEl>
                                        <p:attrNameLst>
                                          <p:attrName>style.visibility</p:attrName>
                                        </p:attrNameLst>
                                      </p:cBhvr>
                                      <p:to>
                                        <p:strVal val="visible"/>
                                      </p:to>
                                    </p:set>
                                    <p:animEffect transition="in" filter="dissolve">
                                      <p:cBhvr>
                                        <p:cTn id="7" dur="500"/>
                                        <p:tgtEl>
                                          <p:spTgt spid="13107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31080"/>
                                        </p:tgtEl>
                                        <p:attrNameLst>
                                          <p:attrName>style.visibility</p:attrName>
                                        </p:attrNameLst>
                                      </p:cBhvr>
                                      <p:to>
                                        <p:strVal val="visible"/>
                                      </p:to>
                                    </p:set>
                                    <p:anim calcmode="lin" valueType="num">
                                      <p:cBhvr additive="base">
                                        <p:cTn id="12" dur="500" fill="hold"/>
                                        <p:tgtEl>
                                          <p:spTgt spid="131080"/>
                                        </p:tgtEl>
                                        <p:attrNameLst>
                                          <p:attrName>ppt_x</p:attrName>
                                        </p:attrNameLst>
                                      </p:cBhvr>
                                      <p:tavLst>
                                        <p:tav tm="0">
                                          <p:val>
                                            <p:strVal val="0-#ppt_w/2"/>
                                          </p:val>
                                        </p:tav>
                                        <p:tav tm="100000">
                                          <p:val>
                                            <p:strVal val="#ppt_x"/>
                                          </p:val>
                                        </p:tav>
                                      </p:tavLst>
                                    </p:anim>
                                    <p:anim calcmode="lin" valueType="num">
                                      <p:cBhvr additive="base">
                                        <p:cTn id="13" dur="500" fill="hold"/>
                                        <p:tgtEl>
                                          <p:spTgt spid="13108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31081"/>
                                        </p:tgtEl>
                                        <p:attrNameLst>
                                          <p:attrName>style.visibility</p:attrName>
                                        </p:attrNameLst>
                                      </p:cBhvr>
                                      <p:to>
                                        <p:strVal val="visible"/>
                                      </p:to>
                                    </p:set>
                                    <p:anim calcmode="lin" valueType="num">
                                      <p:cBhvr additive="base">
                                        <p:cTn id="18" dur="500" fill="hold"/>
                                        <p:tgtEl>
                                          <p:spTgt spid="131081"/>
                                        </p:tgtEl>
                                        <p:attrNameLst>
                                          <p:attrName>ppt_x</p:attrName>
                                        </p:attrNameLst>
                                      </p:cBhvr>
                                      <p:tavLst>
                                        <p:tav tm="0">
                                          <p:val>
                                            <p:strVal val="0-#ppt_w/2"/>
                                          </p:val>
                                        </p:tav>
                                        <p:tav tm="100000">
                                          <p:val>
                                            <p:strVal val="#ppt_x"/>
                                          </p:val>
                                        </p:tav>
                                      </p:tavLst>
                                    </p:anim>
                                    <p:anim calcmode="lin" valueType="num">
                                      <p:cBhvr additive="base">
                                        <p:cTn id="19" dur="500" fill="hold"/>
                                        <p:tgtEl>
                                          <p:spTgt spid="13108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31111"/>
                                        </p:tgtEl>
                                        <p:attrNameLst>
                                          <p:attrName>style.visibility</p:attrName>
                                        </p:attrNameLst>
                                      </p:cBhvr>
                                      <p:to>
                                        <p:strVal val="visible"/>
                                      </p:to>
                                    </p:set>
                                    <p:anim calcmode="lin" valueType="num">
                                      <p:cBhvr additive="base">
                                        <p:cTn id="24" dur="500" fill="hold"/>
                                        <p:tgtEl>
                                          <p:spTgt spid="131111"/>
                                        </p:tgtEl>
                                        <p:attrNameLst>
                                          <p:attrName>ppt_x</p:attrName>
                                        </p:attrNameLst>
                                      </p:cBhvr>
                                      <p:tavLst>
                                        <p:tav tm="0">
                                          <p:val>
                                            <p:strVal val="0-#ppt_w/2"/>
                                          </p:val>
                                        </p:tav>
                                        <p:tav tm="100000">
                                          <p:val>
                                            <p:strVal val="#ppt_x"/>
                                          </p:val>
                                        </p:tav>
                                      </p:tavLst>
                                    </p:anim>
                                    <p:anim calcmode="lin" valueType="num">
                                      <p:cBhvr additive="base">
                                        <p:cTn id="25" dur="500" fill="hold"/>
                                        <p:tgtEl>
                                          <p:spTgt spid="13111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31078"/>
                                        </p:tgtEl>
                                        <p:attrNameLst>
                                          <p:attrName>style.visibility</p:attrName>
                                        </p:attrNameLst>
                                      </p:cBhvr>
                                      <p:to>
                                        <p:strVal val="visible"/>
                                      </p:to>
                                    </p:set>
                                    <p:anim calcmode="lin" valueType="num">
                                      <p:cBhvr additive="base">
                                        <p:cTn id="30" dur="500" fill="hold"/>
                                        <p:tgtEl>
                                          <p:spTgt spid="131078"/>
                                        </p:tgtEl>
                                        <p:attrNameLst>
                                          <p:attrName>ppt_x</p:attrName>
                                        </p:attrNameLst>
                                      </p:cBhvr>
                                      <p:tavLst>
                                        <p:tav tm="0">
                                          <p:val>
                                            <p:strVal val="0-#ppt_w/2"/>
                                          </p:val>
                                        </p:tav>
                                        <p:tav tm="100000">
                                          <p:val>
                                            <p:strVal val="#ppt_x"/>
                                          </p:val>
                                        </p:tav>
                                      </p:tavLst>
                                    </p:anim>
                                    <p:anim calcmode="lin" valueType="num">
                                      <p:cBhvr additive="base">
                                        <p:cTn id="31" dur="500" fill="hold"/>
                                        <p:tgtEl>
                                          <p:spTgt spid="13107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31079"/>
                                        </p:tgtEl>
                                        <p:attrNameLst>
                                          <p:attrName>style.visibility</p:attrName>
                                        </p:attrNameLst>
                                      </p:cBhvr>
                                      <p:to>
                                        <p:strVal val="visible"/>
                                      </p:to>
                                    </p:set>
                                    <p:anim calcmode="lin" valueType="num">
                                      <p:cBhvr additive="base">
                                        <p:cTn id="36" dur="500" fill="hold"/>
                                        <p:tgtEl>
                                          <p:spTgt spid="131079"/>
                                        </p:tgtEl>
                                        <p:attrNameLst>
                                          <p:attrName>ppt_x</p:attrName>
                                        </p:attrNameLst>
                                      </p:cBhvr>
                                      <p:tavLst>
                                        <p:tav tm="0">
                                          <p:val>
                                            <p:strVal val="0-#ppt_w/2"/>
                                          </p:val>
                                        </p:tav>
                                        <p:tav tm="100000">
                                          <p:val>
                                            <p:strVal val="#ppt_x"/>
                                          </p:val>
                                        </p:tav>
                                      </p:tavLst>
                                    </p:anim>
                                    <p:anim calcmode="lin" valueType="num">
                                      <p:cBhvr additive="base">
                                        <p:cTn id="37" dur="500" fill="hold"/>
                                        <p:tgtEl>
                                          <p:spTgt spid="131079"/>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31112"/>
                                        </p:tgtEl>
                                        <p:attrNameLst>
                                          <p:attrName>style.visibility</p:attrName>
                                        </p:attrNameLst>
                                      </p:cBhvr>
                                      <p:to>
                                        <p:strVal val="visible"/>
                                      </p:to>
                                    </p:set>
                                    <p:anim calcmode="lin" valueType="num">
                                      <p:cBhvr additive="base">
                                        <p:cTn id="42" dur="500" fill="hold"/>
                                        <p:tgtEl>
                                          <p:spTgt spid="131112"/>
                                        </p:tgtEl>
                                        <p:attrNameLst>
                                          <p:attrName>ppt_x</p:attrName>
                                        </p:attrNameLst>
                                      </p:cBhvr>
                                      <p:tavLst>
                                        <p:tav tm="0">
                                          <p:val>
                                            <p:strVal val="0-#ppt_w/2"/>
                                          </p:val>
                                        </p:tav>
                                        <p:tav tm="100000">
                                          <p:val>
                                            <p:strVal val="#ppt_x"/>
                                          </p:val>
                                        </p:tav>
                                      </p:tavLst>
                                    </p:anim>
                                    <p:anim calcmode="lin" valueType="num">
                                      <p:cBhvr additive="base">
                                        <p:cTn id="43" dur="500" fill="hold"/>
                                        <p:tgtEl>
                                          <p:spTgt spid="131112"/>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31114"/>
                                        </p:tgtEl>
                                        <p:attrNameLst>
                                          <p:attrName>style.visibility</p:attrName>
                                        </p:attrNameLst>
                                      </p:cBhvr>
                                      <p:to>
                                        <p:strVal val="visible"/>
                                      </p:to>
                                    </p:set>
                                    <p:anim calcmode="lin" valueType="num">
                                      <p:cBhvr additive="base">
                                        <p:cTn id="48" dur="500" fill="hold"/>
                                        <p:tgtEl>
                                          <p:spTgt spid="131114"/>
                                        </p:tgtEl>
                                        <p:attrNameLst>
                                          <p:attrName>ppt_x</p:attrName>
                                        </p:attrNameLst>
                                      </p:cBhvr>
                                      <p:tavLst>
                                        <p:tav tm="0">
                                          <p:val>
                                            <p:strVal val="0-#ppt_w/2"/>
                                          </p:val>
                                        </p:tav>
                                        <p:tav tm="100000">
                                          <p:val>
                                            <p:strVal val="#ppt_x"/>
                                          </p:val>
                                        </p:tav>
                                      </p:tavLst>
                                    </p:anim>
                                    <p:anim calcmode="lin" valueType="num">
                                      <p:cBhvr additive="base">
                                        <p:cTn id="49" dur="500" fill="hold"/>
                                        <p:tgtEl>
                                          <p:spTgt spid="131114"/>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31083"/>
                                        </p:tgtEl>
                                        <p:attrNameLst>
                                          <p:attrName>style.visibility</p:attrName>
                                        </p:attrNameLst>
                                      </p:cBhvr>
                                      <p:to>
                                        <p:strVal val="visible"/>
                                      </p:to>
                                    </p:set>
                                    <p:anim calcmode="lin" valueType="num">
                                      <p:cBhvr additive="base">
                                        <p:cTn id="54" dur="500" fill="hold"/>
                                        <p:tgtEl>
                                          <p:spTgt spid="131083"/>
                                        </p:tgtEl>
                                        <p:attrNameLst>
                                          <p:attrName>ppt_x</p:attrName>
                                        </p:attrNameLst>
                                      </p:cBhvr>
                                      <p:tavLst>
                                        <p:tav tm="0">
                                          <p:val>
                                            <p:strVal val="0-#ppt_w/2"/>
                                          </p:val>
                                        </p:tav>
                                        <p:tav tm="100000">
                                          <p:val>
                                            <p:strVal val="#ppt_x"/>
                                          </p:val>
                                        </p:tav>
                                      </p:tavLst>
                                    </p:anim>
                                    <p:anim calcmode="lin" valueType="num">
                                      <p:cBhvr additive="base">
                                        <p:cTn id="55" dur="500" fill="hold"/>
                                        <p:tgtEl>
                                          <p:spTgt spid="131083"/>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131113"/>
                                        </p:tgtEl>
                                        <p:attrNameLst>
                                          <p:attrName>style.visibility</p:attrName>
                                        </p:attrNameLst>
                                      </p:cBhvr>
                                      <p:to>
                                        <p:strVal val="visible"/>
                                      </p:to>
                                    </p:set>
                                    <p:anim calcmode="lin" valueType="num">
                                      <p:cBhvr additive="base">
                                        <p:cTn id="60" dur="500" fill="hold"/>
                                        <p:tgtEl>
                                          <p:spTgt spid="131113"/>
                                        </p:tgtEl>
                                        <p:attrNameLst>
                                          <p:attrName>ppt_x</p:attrName>
                                        </p:attrNameLst>
                                      </p:cBhvr>
                                      <p:tavLst>
                                        <p:tav tm="0">
                                          <p:val>
                                            <p:strVal val="0-#ppt_w/2"/>
                                          </p:val>
                                        </p:tav>
                                        <p:tav tm="100000">
                                          <p:val>
                                            <p:strVal val="#ppt_x"/>
                                          </p:val>
                                        </p:tav>
                                      </p:tavLst>
                                    </p:anim>
                                    <p:anim calcmode="lin" valueType="num">
                                      <p:cBhvr additive="base">
                                        <p:cTn id="61" dur="500" fill="hold"/>
                                        <p:tgtEl>
                                          <p:spTgt spid="131113"/>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31097"/>
                                        </p:tgtEl>
                                        <p:attrNameLst>
                                          <p:attrName>style.visibility</p:attrName>
                                        </p:attrNameLst>
                                      </p:cBhvr>
                                      <p:to>
                                        <p:strVal val="visible"/>
                                      </p:to>
                                    </p:set>
                                    <p:anim calcmode="lin" valueType="num">
                                      <p:cBhvr additive="base">
                                        <p:cTn id="66" dur="500" fill="hold"/>
                                        <p:tgtEl>
                                          <p:spTgt spid="131097"/>
                                        </p:tgtEl>
                                        <p:attrNameLst>
                                          <p:attrName>ppt_x</p:attrName>
                                        </p:attrNameLst>
                                      </p:cBhvr>
                                      <p:tavLst>
                                        <p:tav tm="0">
                                          <p:val>
                                            <p:strVal val="0-#ppt_w/2"/>
                                          </p:val>
                                        </p:tav>
                                        <p:tav tm="100000">
                                          <p:val>
                                            <p:strVal val="#ppt_x"/>
                                          </p:val>
                                        </p:tav>
                                      </p:tavLst>
                                    </p:anim>
                                    <p:anim calcmode="lin" valueType="num">
                                      <p:cBhvr additive="base">
                                        <p:cTn id="67" dur="500" fill="hold"/>
                                        <p:tgtEl>
                                          <p:spTgt spid="131097"/>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131096"/>
                                        </p:tgtEl>
                                        <p:attrNameLst>
                                          <p:attrName>style.visibility</p:attrName>
                                        </p:attrNameLst>
                                      </p:cBhvr>
                                      <p:to>
                                        <p:strVal val="visible"/>
                                      </p:to>
                                    </p:set>
                                    <p:anim calcmode="lin" valueType="num">
                                      <p:cBhvr additive="base">
                                        <p:cTn id="72" dur="500" fill="hold"/>
                                        <p:tgtEl>
                                          <p:spTgt spid="131096"/>
                                        </p:tgtEl>
                                        <p:attrNameLst>
                                          <p:attrName>ppt_x</p:attrName>
                                        </p:attrNameLst>
                                      </p:cBhvr>
                                      <p:tavLst>
                                        <p:tav tm="0">
                                          <p:val>
                                            <p:strVal val="0-#ppt_w/2"/>
                                          </p:val>
                                        </p:tav>
                                        <p:tav tm="100000">
                                          <p:val>
                                            <p:strVal val="#ppt_x"/>
                                          </p:val>
                                        </p:tav>
                                      </p:tavLst>
                                    </p:anim>
                                    <p:anim calcmode="lin" valueType="num">
                                      <p:cBhvr additive="base">
                                        <p:cTn id="73" dur="500" fill="hold"/>
                                        <p:tgtEl>
                                          <p:spTgt spid="131096"/>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131116"/>
                                        </p:tgtEl>
                                        <p:attrNameLst>
                                          <p:attrName>style.visibility</p:attrName>
                                        </p:attrNameLst>
                                      </p:cBhvr>
                                      <p:to>
                                        <p:strVal val="visible"/>
                                      </p:to>
                                    </p:set>
                                    <p:anim calcmode="lin" valueType="num">
                                      <p:cBhvr additive="base">
                                        <p:cTn id="78" dur="500" fill="hold"/>
                                        <p:tgtEl>
                                          <p:spTgt spid="131116"/>
                                        </p:tgtEl>
                                        <p:attrNameLst>
                                          <p:attrName>ppt_x</p:attrName>
                                        </p:attrNameLst>
                                      </p:cBhvr>
                                      <p:tavLst>
                                        <p:tav tm="0">
                                          <p:val>
                                            <p:strVal val="0-#ppt_w/2"/>
                                          </p:val>
                                        </p:tav>
                                        <p:tav tm="100000">
                                          <p:val>
                                            <p:strVal val="#ppt_x"/>
                                          </p:val>
                                        </p:tav>
                                      </p:tavLst>
                                    </p:anim>
                                    <p:anim calcmode="lin" valueType="num">
                                      <p:cBhvr additive="base">
                                        <p:cTn id="79" dur="500" fill="hold"/>
                                        <p:tgtEl>
                                          <p:spTgt spid="131116"/>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31098"/>
                                        </p:tgtEl>
                                        <p:attrNameLst>
                                          <p:attrName>style.visibility</p:attrName>
                                        </p:attrNameLst>
                                      </p:cBhvr>
                                      <p:to>
                                        <p:strVal val="visible"/>
                                      </p:to>
                                    </p:set>
                                    <p:anim calcmode="lin" valueType="num">
                                      <p:cBhvr additive="base">
                                        <p:cTn id="84" dur="500" fill="hold"/>
                                        <p:tgtEl>
                                          <p:spTgt spid="131098"/>
                                        </p:tgtEl>
                                        <p:attrNameLst>
                                          <p:attrName>ppt_x</p:attrName>
                                        </p:attrNameLst>
                                      </p:cBhvr>
                                      <p:tavLst>
                                        <p:tav tm="0">
                                          <p:val>
                                            <p:strVal val="0-#ppt_w/2"/>
                                          </p:val>
                                        </p:tav>
                                        <p:tav tm="100000">
                                          <p:val>
                                            <p:strVal val="#ppt_x"/>
                                          </p:val>
                                        </p:tav>
                                      </p:tavLst>
                                    </p:anim>
                                    <p:anim calcmode="lin" valueType="num">
                                      <p:cBhvr additive="base">
                                        <p:cTn id="85" dur="500" fill="hold"/>
                                        <p:tgtEl>
                                          <p:spTgt spid="131098"/>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grpId="0" nodeType="clickEffect">
                                  <p:stCondLst>
                                    <p:cond delay="0"/>
                                  </p:stCondLst>
                                  <p:childTnLst>
                                    <p:set>
                                      <p:cBhvr>
                                        <p:cTn id="89" dur="1" fill="hold">
                                          <p:stCondLst>
                                            <p:cond delay="0"/>
                                          </p:stCondLst>
                                        </p:cTn>
                                        <p:tgtEl>
                                          <p:spTgt spid="131082"/>
                                        </p:tgtEl>
                                        <p:attrNameLst>
                                          <p:attrName>style.visibility</p:attrName>
                                        </p:attrNameLst>
                                      </p:cBhvr>
                                      <p:to>
                                        <p:strVal val="visible"/>
                                      </p:to>
                                    </p:set>
                                    <p:anim calcmode="lin" valueType="num">
                                      <p:cBhvr additive="base">
                                        <p:cTn id="90" dur="500" fill="hold"/>
                                        <p:tgtEl>
                                          <p:spTgt spid="131082"/>
                                        </p:tgtEl>
                                        <p:attrNameLst>
                                          <p:attrName>ppt_x</p:attrName>
                                        </p:attrNameLst>
                                      </p:cBhvr>
                                      <p:tavLst>
                                        <p:tav tm="0">
                                          <p:val>
                                            <p:strVal val="0-#ppt_w/2"/>
                                          </p:val>
                                        </p:tav>
                                        <p:tav tm="100000">
                                          <p:val>
                                            <p:strVal val="#ppt_x"/>
                                          </p:val>
                                        </p:tav>
                                      </p:tavLst>
                                    </p:anim>
                                    <p:anim calcmode="lin" valueType="num">
                                      <p:cBhvr additive="base">
                                        <p:cTn id="91" dur="500" fill="hold"/>
                                        <p:tgtEl>
                                          <p:spTgt spid="131082"/>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8" fill="hold" grpId="0" nodeType="clickEffect">
                                  <p:stCondLst>
                                    <p:cond delay="0"/>
                                  </p:stCondLst>
                                  <p:childTnLst>
                                    <p:set>
                                      <p:cBhvr>
                                        <p:cTn id="95" dur="1" fill="hold">
                                          <p:stCondLst>
                                            <p:cond delay="0"/>
                                          </p:stCondLst>
                                        </p:cTn>
                                        <p:tgtEl>
                                          <p:spTgt spid="131117"/>
                                        </p:tgtEl>
                                        <p:attrNameLst>
                                          <p:attrName>style.visibility</p:attrName>
                                        </p:attrNameLst>
                                      </p:cBhvr>
                                      <p:to>
                                        <p:strVal val="visible"/>
                                      </p:to>
                                    </p:set>
                                    <p:anim calcmode="lin" valueType="num">
                                      <p:cBhvr additive="base">
                                        <p:cTn id="96" dur="500" fill="hold"/>
                                        <p:tgtEl>
                                          <p:spTgt spid="131117"/>
                                        </p:tgtEl>
                                        <p:attrNameLst>
                                          <p:attrName>ppt_x</p:attrName>
                                        </p:attrNameLst>
                                      </p:cBhvr>
                                      <p:tavLst>
                                        <p:tav tm="0">
                                          <p:val>
                                            <p:strVal val="0-#ppt_w/2"/>
                                          </p:val>
                                        </p:tav>
                                        <p:tav tm="100000">
                                          <p:val>
                                            <p:strVal val="#ppt_x"/>
                                          </p:val>
                                        </p:tav>
                                      </p:tavLst>
                                    </p:anim>
                                    <p:anim calcmode="lin" valueType="num">
                                      <p:cBhvr additive="base">
                                        <p:cTn id="97" dur="500" fill="hold"/>
                                        <p:tgtEl>
                                          <p:spTgt spid="131117"/>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31095"/>
                                        </p:tgtEl>
                                        <p:attrNameLst>
                                          <p:attrName>style.visibility</p:attrName>
                                        </p:attrNameLst>
                                      </p:cBhvr>
                                      <p:to>
                                        <p:strVal val="visible"/>
                                      </p:to>
                                    </p:set>
                                    <p:animEffect transition="in" filter="dissolve">
                                      <p:cBhvr>
                                        <p:cTn id="102" dur="500"/>
                                        <p:tgtEl>
                                          <p:spTgt spid="131095"/>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grpId="0" nodeType="clickEffect">
                                  <p:stCondLst>
                                    <p:cond delay="0"/>
                                  </p:stCondLst>
                                  <p:childTnLst>
                                    <p:set>
                                      <p:cBhvr>
                                        <p:cTn id="106" dur="1" fill="hold">
                                          <p:stCondLst>
                                            <p:cond delay="0"/>
                                          </p:stCondLst>
                                        </p:cTn>
                                        <p:tgtEl>
                                          <p:spTgt spid="131084"/>
                                        </p:tgtEl>
                                        <p:attrNameLst>
                                          <p:attrName>style.visibility</p:attrName>
                                        </p:attrNameLst>
                                      </p:cBhvr>
                                      <p:to>
                                        <p:strVal val="visible"/>
                                      </p:to>
                                    </p:set>
                                    <p:anim calcmode="lin" valueType="num">
                                      <p:cBhvr additive="base">
                                        <p:cTn id="107" dur="500" fill="hold"/>
                                        <p:tgtEl>
                                          <p:spTgt spid="131084"/>
                                        </p:tgtEl>
                                        <p:attrNameLst>
                                          <p:attrName>ppt_x</p:attrName>
                                        </p:attrNameLst>
                                      </p:cBhvr>
                                      <p:tavLst>
                                        <p:tav tm="0">
                                          <p:val>
                                            <p:strVal val="0-#ppt_w/2"/>
                                          </p:val>
                                        </p:tav>
                                        <p:tav tm="100000">
                                          <p:val>
                                            <p:strVal val="#ppt_x"/>
                                          </p:val>
                                        </p:tav>
                                      </p:tavLst>
                                    </p:anim>
                                    <p:anim calcmode="lin" valueType="num">
                                      <p:cBhvr additive="base">
                                        <p:cTn id="108" dur="500" fill="hold"/>
                                        <p:tgtEl>
                                          <p:spTgt spid="131084"/>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131118"/>
                                        </p:tgtEl>
                                        <p:attrNameLst>
                                          <p:attrName>style.visibility</p:attrName>
                                        </p:attrNameLst>
                                      </p:cBhvr>
                                      <p:to>
                                        <p:strVal val="visible"/>
                                      </p:to>
                                    </p:set>
                                    <p:anim calcmode="lin" valueType="num">
                                      <p:cBhvr additive="base">
                                        <p:cTn id="113" dur="500" fill="hold"/>
                                        <p:tgtEl>
                                          <p:spTgt spid="131118"/>
                                        </p:tgtEl>
                                        <p:attrNameLst>
                                          <p:attrName>ppt_x</p:attrName>
                                        </p:attrNameLst>
                                      </p:cBhvr>
                                      <p:tavLst>
                                        <p:tav tm="0">
                                          <p:val>
                                            <p:strVal val="0-#ppt_w/2"/>
                                          </p:val>
                                        </p:tav>
                                        <p:tav tm="100000">
                                          <p:val>
                                            <p:strVal val="#ppt_x"/>
                                          </p:val>
                                        </p:tav>
                                      </p:tavLst>
                                    </p:anim>
                                    <p:anim calcmode="lin" valueType="num">
                                      <p:cBhvr additive="base">
                                        <p:cTn id="114" dur="500" fill="hold"/>
                                        <p:tgtEl>
                                          <p:spTgt spid="131118"/>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131089"/>
                                        </p:tgtEl>
                                        <p:attrNameLst>
                                          <p:attrName>style.visibility</p:attrName>
                                        </p:attrNameLst>
                                      </p:cBhvr>
                                      <p:to>
                                        <p:strVal val="visible"/>
                                      </p:to>
                                    </p:set>
                                    <p:anim calcmode="lin" valueType="num">
                                      <p:cBhvr additive="base">
                                        <p:cTn id="119" dur="500" fill="hold"/>
                                        <p:tgtEl>
                                          <p:spTgt spid="131089"/>
                                        </p:tgtEl>
                                        <p:attrNameLst>
                                          <p:attrName>ppt_x</p:attrName>
                                        </p:attrNameLst>
                                      </p:cBhvr>
                                      <p:tavLst>
                                        <p:tav tm="0">
                                          <p:val>
                                            <p:strVal val="0-#ppt_w/2"/>
                                          </p:val>
                                        </p:tav>
                                        <p:tav tm="100000">
                                          <p:val>
                                            <p:strVal val="#ppt_x"/>
                                          </p:val>
                                        </p:tav>
                                      </p:tavLst>
                                    </p:anim>
                                    <p:anim calcmode="lin" valueType="num">
                                      <p:cBhvr additive="base">
                                        <p:cTn id="120" dur="500" fill="hold"/>
                                        <p:tgtEl>
                                          <p:spTgt spid="131089"/>
                                        </p:tgtEl>
                                        <p:attrNameLst>
                                          <p:attrName>ppt_y</p:attrName>
                                        </p:attrNameLst>
                                      </p:cBhvr>
                                      <p:tavLst>
                                        <p:tav tm="0">
                                          <p:val>
                                            <p:strVal val="#ppt_y"/>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8" fill="hold" grpId="0" nodeType="clickEffect">
                                  <p:stCondLst>
                                    <p:cond delay="0"/>
                                  </p:stCondLst>
                                  <p:childTnLst>
                                    <p:set>
                                      <p:cBhvr>
                                        <p:cTn id="124" dur="1" fill="hold">
                                          <p:stCondLst>
                                            <p:cond delay="0"/>
                                          </p:stCondLst>
                                        </p:cTn>
                                        <p:tgtEl>
                                          <p:spTgt spid="131092"/>
                                        </p:tgtEl>
                                        <p:attrNameLst>
                                          <p:attrName>style.visibility</p:attrName>
                                        </p:attrNameLst>
                                      </p:cBhvr>
                                      <p:to>
                                        <p:strVal val="visible"/>
                                      </p:to>
                                    </p:set>
                                    <p:anim calcmode="lin" valueType="num">
                                      <p:cBhvr additive="base">
                                        <p:cTn id="125" dur="500" fill="hold"/>
                                        <p:tgtEl>
                                          <p:spTgt spid="131092"/>
                                        </p:tgtEl>
                                        <p:attrNameLst>
                                          <p:attrName>ppt_x</p:attrName>
                                        </p:attrNameLst>
                                      </p:cBhvr>
                                      <p:tavLst>
                                        <p:tav tm="0">
                                          <p:val>
                                            <p:strVal val="0-#ppt_w/2"/>
                                          </p:val>
                                        </p:tav>
                                        <p:tav tm="100000">
                                          <p:val>
                                            <p:strVal val="#ppt_x"/>
                                          </p:val>
                                        </p:tav>
                                      </p:tavLst>
                                    </p:anim>
                                    <p:anim calcmode="lin" valueType="num">
                                      <p:cBhvr additive="base">
                                        <p:cTn id="126" dur="500" fill="hold"/>
                                        <p:tgtEl>
                                          <p:spTgt spid="131092"/>
                                        </p:tgtEl>
                                        <p:attrNameLst>
                                          <p:attrName>ppt_y</p:attrName>
                                        </p:attrNameLst>
                                      </p:cBhvr>
                                      <p:tavLst>
                                        <p:tav tm="0">
                                          <p:val>
                                            <p:strVal val="#ppt_y"/>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8" fill="hold" grpId="0" nodeType="clickEffect">
                                  <p:stCondLst>
                                    <p:cond delay="0"/>
                                  </p:stCondLst>
                                  <p:childTnLst>
                                    <p:set>
                                      <p:cBhvr>
                                        <p:cTn id="130" dur="1" fill="hold">
                                          <p:stCondLst>
                                            <p:cond delay="0"/>
                                          </p:stCondLst>
                                        </p:cTn>
                                        <p:tgtEl>
                                          <p:spTgt spid="131093"/>
                                        </p:tgtEl>
                                        <p:attrNameLst>
                                          <p:attrName>style.visibility</p:attrName>
                                        </p:attrNameLst>
                                      </p:cBhvr>
                                      <p:to>
                                        <p:strVal val="visible"/>
                                      </p:to>
                                    </p:set>
                                    <p:anim calcmode="lin" valueType="num">
                                      <p:cBhvr additive="base">
                                        <p:cTn id="131" dur="500" fill="hold"/>
                                        <p:tgtEl>
                                          <p:spTgt spid="131093"/>
                                        </p:tgtEl>
                                        <p:attrNameLst>
                                          <p:attrName>ppt_x</p:attrName>
                                        </p:attrNameLst>
                                      </p:cBhvr>
                                      <p:tavLst>
                                        <p:tav tm="0">
                                          <p:val>
                                            <p:strVal val="0-#ppt_w/2"/>
                                          </p:val>
                                        </p:tav>
                                        <p:tav tm="100000">
                                          <p:val>
                                            <p:strVal val="#ppt_x"/>
                                          </p:val>
                                        </p:tav>
                                      </p:tavLst>
                                    </p:anim>
                                    <p:anim calcmode="lin" valueType="num">
                                      <p:cBhvr additive="base">
                                        <p:cTn id="132" dur="500" fill="hold"/>
                                        <p:tgtEl>
                                          <p:spTgt spid="131093"/>
                                        </p:tgtEl>
                                        <p:attrNameLst>
                                          <p:attrName>ppt_y</p:attrName>
                                        </p:attrNameLst>
                                      </p:cBhvr>
                                      <p:tavLst>
                                        <p:tav tm="0">
                                          <p:val>
                                            <p:strVal val="#ppt_y"/>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8" fill="hold" grpId="0" nodeType="clickEffect">
                                  <p:stCondLst>
                                    <p:cond delay="0"/>
                                  </p:stCondLst>
                                  <p:childTnLst>
                                    <p:set>
                                      <p:cBhvr>
                                        <p:cTn id="136" dur="1" fill="hold">
                                          <p:stCondLst>
                                            <p:cond delay="0"/>
                                          </p:stCondLst>
                                        </p:cTn>
                                        <p:tgtEl>
                                          <p:spTgt spid="131094"/>
                                        </p:tgtEl>
                                        <p:attrNameLst>
                                          <p:attrName>style.visibility</p:attrName>
                                        </p:attrNameLst>
                                      </p:cBhvr>
                                      <p:to>
                                        <p:strVal val="visible"/>
                                      </p:to>
                                    </p:set>
                                    <p:anim calcmode="lin" valueType="num">
                                      <p:cBhvr additive="base">
                                        <p:cTn id="137" dur="500" fill="hold"/>
                                        <p:tgtEl>
                                          <p:spTgt spid="131094"/>
                                        </p:tgtEl>
                                        <p:attrNameLst>
                                          <p:attrName>ppt_x</p:attrName>
                                        </p:attrNameLst>
                                      </p:cBhvr>
                                      <p:tavLst>
                                        <p:tav tm="0">
                                          <p:val>
                                            <p:strVal val="0-#ppt_w/2"/>
                                          </p:val>
                                        </p:tav>
                                        <p:tav tm="100000">
                                          <p:val>
                                            <p:strVal val="#ppt_x"/>
                                          </p:val>
                                        </p:tav>
                                      </p:tavLst>
                                    </p:anim>
                                    <p:anim calcmode="lin" valueType="num">
                                      <p:cBhvr additive="base">
                                        <p:cTn id="138" dur="500" fill="hold"/>
                                        <p:tgtEl>
                                          <p:spTgt spid="131094"/>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8" fill="hold" grpId="0" nodeType="clickEffect">
                                  <p:stCondLst>
                                    <p:cond delay="0"/>
                                  </p:stCondLst>
                                  <p:childTnLst>
                                    <p:set>
                                      <p:cBhvr>
                                        <p:cTn id="142" dur="1" fill="hold">
                                          <p:stCondLst>
                                            <p:cond delay="0"/>
                                          </p:stCondLst>
                                        </p:cTn>
                                        <p:tgtEl>
                                          <p:spTgt spid="131119"/>
                                        </p:tgtEl>
                                        <p:attrNameLst>
                                          <p:attrName>style.visibility</p:attrName>
                                        </p:attrNameLst>
                                      </p:cBhvr>
                                      <p:to>
                                        <p:strVal val="visible"/>
                                      </p:to>
                                    </p:set>
                                    <p:anim calcmode="lin" valueType="num">
                                      <p:cBhvr additive="base">
                                        <p:cTn id="143" dur="500" fill="hold"/>
                                        <p:tgtEl>
                                          <p:spTgt spid="131119"/>
                                        </p:tgtEl>
                                        <p:attrNameLst>
                                          <p:attrName>ppt_x</p:attrName>
                                        </p:attrNameLst>
                                      </p:cBhvr>
                                      <p:tavLst>
                                        <p:tav tm="0">
                                          <p:val>
                                            <p:strVal val="0-#ppt_w/2"/>
                                          </p:val>
                                        </p:tav>
                                        <p:tav tm="100000">
                                          <p:val>
                                            <p:strVal val="#ppt_x"/>
                                          </p:val>
                                        </p:tav>
                                      </p:tavLst>
                                    </p:anim>
                                    <p:anim calcmode="lin" valueType="num">
                                      <p:cBhvr additive="base">
                                        <p:cTn id="144" dur="500" fill="hold"/>
                                        <p:tgtEl>
                                          <p:spTgt spid="131119"/>
                                        </p:tgtEl>
                                        <p:attrNameLst>
                                          <p:attrName>ppt_y</p:attrName>
                                        </p:attrNameLst>
                                      </p:cBhvr>
                                      <p:tavLst>
                                        <p:tav tm="0">
                                          <p:val>
                                            <p:strVal val="#ppt_y"/>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2" fill="hold" grpId="0" nodeType="clickEffect">
                                  <p:stCondLst>
                                    <p:cond delay="0"/>
                                  </p:stCondLst>
                                  <p:childTnLst>
                                    <p:set>
                                      <p:cBhvr>
                                        <p:cTn id="148" dur="1" fill="hold">
                                          <p:stCondLst>
                                            <p:cond delay="0"/>
                                          </p:stCondLst>
                                        </p:cTn>
                                        <p:tgtEl>
                                          <p:spTgt spid="131107"/>
                                        </p:tgtEl>
                                        <p:attrNameLst>
                                          <p:attrName>style.visibility</p:attrName>
                                        </p:attrNameLst>
                                      </p:cBhvr>
                                      <p:to>
                                        <p:strVal val="visible"/>
                                      </p:to>
                                    </p:set>
                                    <p:anim calcmode="lin" valueType="num">
                                      <p:cBhvr additive="base">
                                        <p:cTn id="149" dur="500" fill="hold"/>
                                        <p:tgtEl>
                                          <p:spTgt spid="131107"/>
                                        </p:tgtEl>
                                        <p:attrNameLst>
                                          <p:attrName>ppt_x</p:attrName>
                                        </p:attrNameLst>
                                      </p:cBhvr>
                                      <p:tavLst>
                                        <p:tav tm="0">
                                          <p:val>
                                            <p:strVal val="1+#ppt_w/2"/>
                                          </p:val>
                                        </p:tav>
                                        <p:tav tm="100000">
                                          <p:val>
                                            <p:strVal val="#ppt_x"/>
                                          </p:val>
                                        </p:tav>
                                      </p:tavLst>
                                    </p:anim>
                                    <p:anim calcmode="lin" valueType="num">
                                      <p:cBhvr additive="base">
                                        <p:cTn id="150" dur="500" fill="hold"/>
                                        <p:tgtEl>
                                          <p:spTgt spid="131107"/>
                                        </p:tgtEl>
                                        <p:attrNameLst>
                                          <p:attrName>ppt_y</p:attrName>
                                        </p:attrNameLst>
                                      </p:cBhvr>
                                      <p:tavLst>
                                        <p:tav tm="0">
                                          <p:val>
                                            <p:strVal val="#ppt_y"/>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2" fill="hold" grpId="0" nodeType="clickEffect">
                                  <p:stCondLst>
                                    <p:cond delay="0"/>
                                  </p:stCondLst>
                                  <p:childTnLst>
                                    <p:set>
                                      <p:cBhvr>
                                        <p:cTn id="154" dur="1" fill="hold">
                                          <p:stCondLst>
                                            <p:cond delay="0"/>
                                          </p:stCondLst>
                                        </p:cTn>
                                        <p:tgtEl>
                                          <p:spTgt spid="131106"/>
                                        </p:tgtEl>
                                        <p:attrNameLst>
                                          <p:attrName>style.visibility</p:attrName>
                                        </p:attrNameLst>
                                      </p:cBhvr>
                                      <p:to>
                                        <p:strVal val="visible"/>
                                      </p:to>
                                    </p:set>
                                    <p:anim calcmode="lin" valueType="num">
                                      <p:cBhvr additive="base">
                                        <p:cTn id="155" dur="500" fill="hold"/>
                                        <p:tgtEl>
                                          <p:spTgt spid="131106"/>
                                        </p:tgtEl>
                                        <p:attrNameLst>
                                          <p:attrName>ppt_x</p:attrName>
                                        </p:attrNameLst>
                                      </p:cBhvr>
                                      <p:tavLst>
                                        <p:tav tm="0">
                                          <p:val>
                                            <p:strVal val="1+#ppt_w/2"/>
                                          </p:val>
                                        </p:tav>
                                        <p:tav tm="100000">
                                          <p:val>
                                            <p:strVal val="#ppt_x"/>
                                          </p:val>
                                        </p:tav>
                                      </p:tavLst>
                                    </p:anim>
                                    <p:anim calcmode="lin" valueType="num">
                                      <p:cBhvr additive="base">
                                        <p:cTn id="156" dur="500" fill="hold"/>
                                        <p:tgtEl>
                                          <p:spTgt spid="131106"/>
                                        </p:tgtEl>
                                        <p:attrNameLst>
                                          <p:attrName>ppt_y</p:attrName>
                                        </p:attrNameLst>
                                      </p:cBhvr>
                                      <p:tavLst>
                                        <p:tav tm="0">
                                          <p:val>
                                            <p:strVal val="#ppt_y"/>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2" fill="hold" grpId="0" nodeType="clickEffect">
                                  <p:stCondLst>
                                    <p:cond delay="0"/>
                                  </p:stCondLst>
                                  <p:childTnLst>
                                    <p:set>
                                      <p:cBhvr>
                                        <p:cTn id="160" dur="1" fill="hold">
                                          <p:stCondLst>
                                            <p:cond delay="0"/>
                                          </p:stCondLst>
                                        </p:cTn>
                                        <p:tgtEl>
                                          <p:spTgt spid="131105"/>
                                        </p:tgtEl>
                                        <p:attrNameLst>
                                          <p:attrName>style.visibility</p:attrName>
                                        </p:attrNameLst>
                                      </p:cBhvr>
                                      <p:to>
                                        <p:strVal val="visible"/>
                                      </p:to>
                                    </p:set>
                                    <p:anim calcmode="lin" valueType="num">
                                      <p:cBhvr additive="base">
                                        <p:cTn id="161" dur="500" fill="hold"/>
                                        <p:tgtEl>
                                          <p:spTgt spid="131105"/>
                                        </p:tgtEl>
                                        <p:attrNameLst>
                                          <p:attrName>ppt_x</p:attrName>
                                        </p:attrNameLst>
                                      </p:cBhvr>
                                      <p:tavLst>
                                        <p:tav tm="0">
                                          <p:val>
                                            <p:strVal val="1+#ppt_w/2"/>
                                          </p:val>
                                        </p:tav>
                                        <p:tav tm="100000">
                                          <p:val>
                                            <p:strVal val="#ppt_x"/>
                                          </p:val>
                                        </p:tav>
                                      </p:tavLst>
                                    </p:anim>
                                    <p:anim calcmode="lin" valueType="num">
                                      <p:cBhvr additive="base">
                                        <p:cTn id="162" dur="500" fill="hold"/>
                                        <p:tgtEl>
                                          <p:spTgt spid="131105"/>
                                        </p:tgtEl>
                                        <p:attrNameLst>
                                          <p:attrName>ppt_y</p:attrName>
                                        </p:attrNameLst>
                                      </p:cBhvr>
                                      <p:tavLst>
                                        <p:tav tm="0">
                                          <p:val>
                                            <p:strVal val="#ppt_y"/>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2" fill="hold" grpId="0" nodeType="clickEffect">
                                  <p:stCondLst>
                                    <p:cond delay="0"/>
                                  </p:stCondLst>
                                  <p:childTnLst>
                                    <p:set>
                                      <p:cBhvr>
                                        <p:cTn id="166" dur="1" fill="hold">
                                          <p:stCondLst>
                                            <p:cond delay="0"/>
                                          </p:stCondLst>
                                        </p:cTn>
                                        <p:tgtEl>
                                          <p:spTgt spid="131104"/>
                                        </p:tgtEl>
                                        <p:attrNameLst>
                                          <p:attrName>style.visibility</p:attrName>
                                        </p:attrNameLst>
                                      </p:cBhvr>
                                      <p:to>
                                        <p:strVal val="visible"/>
                                      </p:to>
                                    </p:set>
                                    <p:anim calcmode="lin" valueType="num">
                                      <p:cBhvr additive="base">
                                        <p:cTn id="167" dur="500" fill="hold"/>
                                        <p:tgtEl>
                                          <p:spTgt spid="131104"/>
                                        </p:tgtEl>
                                        <p:attrNameLst>
                                          <p:attrName>ppt_x</p:attrName>
                                        </p:attrNameLst>
                                      </p:cBhvr>
                                      <p:tavLst>
                                        <p:tav tm="0">
                                          <p:val>
                                            <p:strVal val="1+#ppt_w/2"/>
                                          </p:val>
                                        </p:tav>
                                        <p:tav tm="100000">
                                          <p:val>
                                            <p:strVal val="#ppt_x"/>
                                          </p:val>
                                        </p:tav>
                                      </p:tavLst>
                                    </p:anim>
                                    <p:anim calcmode="lin" valueType="num">
                                      <p:cBhvr additive="base">
                                        <p:cTn id="168" dur="500" fill="hold"/>
                                        <p:tgtEl>
                                          <p:spTgt spid="131104"/>
                                        </p:tgtEl>
                                        <p:attrNameLst>
                                          <p:attrName>ppt_y</p:attrName>
                                        </p:attrNameLst>
                                      </p:cBhvr>
                                      <p:tavLst>
                                        <p:tav tm="0">
                                          <p:val>
                                            <p:strVal val="#ppt_y"/>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2" fill="hold" grpId="0" nodeType="clickEffect">
                                  <p:stCondLst>
                                    <p:cond delay="0"/>
                                  </p:stCondLst>
                                  <p:childTnLst>
                                    <p:set>
                                      <p:cBhvr>
                                        <p:cTn id="172" dur="1" fill="hold">
                                          <p:stCondLst>
                                            <p:cond delay="0"/>
                                          </p:stCondLst>
                                        </p:cTn>
                                        <p:tgtEl>
                                          <p:spTgt spid="131102"/>
                                        </p:tgtEl>
                                        <p:attrNameLst>
                                          <p:attrName>style.visibility</p:attrName>
                                        </p:attrNameLst>
                                      </p:cBhvr>
                                      <p:to>
                                        <p:strVal val="visible"/>
                                      </p:to>
                                    </p:set>
                                    <p:anim calcmode="lin" valueType="num">
                                      <p:cBhvr additive="base">
                                        <p:cTn id="173" dur="500" fill="hold"/>
                                        <p:tgtEl>
                                          <p:spTgt spid="131102"/>
                                        </p:tgtEl>
                                        <p:attrNameLst>
                                          <p:attrName>ppt_x</p:attrName>
                                        </p:attrNameLst>
                                      </p:cBhvr>
                                      <p:tavLst>
                                        <p:tav tm="0">
                                          <p:val>
                                            <p:strVal val="1+#ppt_w/2"/>
                                          </p:val>
                                        </p:tav>
                                        <p:tav tm="100000">
                                          <p:val>
                                            <p:strVal val="#ppt_x"/>
                                          </p:val>
                                        </p:tav>
                                      </p:tavLst>
                                    </p:anim>
                                    <p:anim calcmode="lin" valueType="num">
                                      <p:cBhvr additive="base">
                                        <p:cTn id="174" dur="500" fill="hold"/>
                                        <p:tgtEl>
                                          <p:spTgt spid="131102"/>
                                        </p:tgtEl>
                                        <p:attrNameLst>
                                          <p:attrName>ppt_y</p:attrName>
                                        </p:attrNameLst>
                                      </p:cBhvr>
                                      <p:tavLst>
                                        <p:tav tm="0">
                                          <p:val>
                                            <p:strVal val="#ppt_y"/>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0" nodeType="clickEffect">
                                  <p:stCondLst>
                                    <p:cond delay="0"/>
                                  </p:stCondLst>
                                  <p:childTnLst>
                                    <p:set>
                                      <p:cBhvr>
                                        <p:cTn id="178" dur="1" fill="hold">
                                          <p:stCondLst>
                                            <p:cond delay="0"/>
                                          </p:stCondLst>
                                        </p:cTn>
                                        <p:tgtEl>
                                          <p:spTgt spid="131108"/>
                                        </p:tgtEl>
                                        <p:attrNameLst>
                                          <p:attrName>style.visibility</p:attrName>
                                        </p:attrNameLst>
                                      </p:cBhvr>
                                      <p:to>
                                        <p:strVal val="visible"/>
                                      </p:to>
                                    </p:set>
                                    <p:anim calcmode="lin" valueType="num">
                                      <p:cBhvr additive="base">
                                        <p:cTn id="179" dur="500" fill="hold"/>
                                        <p:tgtEl>
                                          <p:spTgt spid="131108"/>
                                        </p:tgtEl>
                                        <p:attrNameLst>
                                          <p:attrName>ppt_x</p:attrName>
                                        </p:attrNameLst>
                                      </p:cBhvr>
                                      <p:tavLst>
                                        <p:tav tm="0">
                                          <p:val>
                                            <p:strVal val="#ppt_x"/>
                                          </p:val>
                                        </p:tav>
                                        <p:tav tm="100000">
                                          <p:val>
                                            <p:strVal val="#ppt_x"/>
                                          </p:val>
                                        </p:tav>
                                      </p:tavLst>
                                    </p:anim>
                                    <p:anim calcmode="lin" valueType="num">
                                      <p:cBhvr additive="base">
                                        <p:cTn id="180" dur="500" fill="hold"/>
                                        <p:tgtEl>
                                          <p:spTgt spid="131108"/>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2" fill="hold" grpId="0" nodeType="clickEffect">
                                  <p:stCondLst>
                                    <p:cond delay="0"/>
                                  </p:stCondLst>
                                  <p:childTnLst>
                                    <p:set>
                                      <p:cBhvr>
                                        <p:cTn id="184" dur="1" fill="hold">
                                          <p:stCondLst>
                                            <p:cond delay="0"/>
                                          </p:stCondLst>
                                        </p:cTn>
                                        <p:tgtEl>
                                          <p:spTgt spid="131087"/>
                                        </p:tgtEl>
                                        <p:attrNameLst>
                                          <p:attrName>style.visibility</p:attrName>
                                        </p:attrNameLst>
                                      </p:cBhvr>
                                      <p:to>
                                        <p:strVal val="visible"/>
                                      </p:to>
                                    </p:set>
                                    <p:anim calcmode="lin" valueType="num">
                                      <p:cBhvr additive="base">
                                        <p:cTn id="185" dur="500" fill="hold"/>
                                        <p:tgtEl>
                                          <p:spTgt spid="131087"/>
                                        </p:tgtEl>
                                        <p:attrNameLst>
                                          <p:attrName>ppt_x</p:attrName>
                                        </p:attrNameLst>
                                      </p:cBhvr>
                                      <p:tavLst>
                                        <p:tav tm="0">
                                          <p:val>
                                            <p:strVal val="1+#ppt_w/2"/>
                                          </p:val>
                                        </p:tav>
                                        <p:tav tm="100000">
                                          <p:val>
                                            <p:strVal val="#ppt_x"/>
                                          </p:val>
                                        </p:tav>
                                      </p:tavLst>
                                    </p:anim>
                                    <p:anim calcmode="lin" valueType="num">
                                      <p:cBhvr additive="base">
                                        <p:cTn id="186" dur="500" fill="hold"/>
                                        <p:tgtEl>
                                          <p:spTgt spid="131087"/>
                                        </p:tgtEl>
                                        <p:attrNameLst>
                                          <p:attrName>ppt_y</p:attrName>
                                        </p:attrNameLst>
                                      </p:cBhvr>
                                      <p:tavLst>
                                        <p:tav tm="0">
                                          <p:val>
                                            <p:strVal val="#ppt_y"/>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2" fill="hold" grpId="0" nodeType="clickEffect">
                                  <p:stCondLst>
                                    <p:cond delay="0"/>
                                  </p:stCondLst>
                                  <p:childTnLst>
                                    <p:set>
                                      <p:cBhvr>
                                        <p:cTn id="190" dur="1" fill="hold">
                                          <p:stCondLst>
                                            <p:cond delay="0"/>
                                          </p:stCondLst>
                                        </p:cTn>
                                        <p:tgtEl>
                                          <p:spTgt spid="131088"/>
                                        </p:tgtEl>
                                        <p:attrNameLst>
                                          <p:attrName>style.visibility</p:attrName>
                                        </p:attrNameLst>
                                      </p:cBhvr>
                                      <p:to>
                                        <p:strVal val="visible"/>
                                      </p:to>
                                    </p:set>
                                    <p:anim calcmode="lin" valueType="num">
                                      <p:cBhvr additive="base">
                                        <p:cTn id="191" dur="500" fill="hold"/>
                                        <p:tgtEl>
                                          <p:spTgt spid="131088"/>
                                        </p:tgtEl>
                                        <p:attrNameLst>
                                          <p:attrName>ppt_x</p:attrName>
                                        </p:attrNameLst>
                                      </p:cBhvr>
                                      <p:tavLst>
                                        <p:tav tm="0">
                                          <p:val>
                                            <p:strVal val="1+#ppt_w/2"/>
                                          </p:val>
                                        </p:tav>
                                        <p:tav tm="100000">
                                          <p:val>
                                            <p:strVal val="#ppt_x"/>
                                          </p:val>
                                        </p:tav>
                                      </p:tavLst>
                                    </p:anim>
                                    <p:anim calcmode="lin" valueType="num">
                                      <p:cBhvr additive="base">
                                        <p:cTn id="192" dur="500" fill="hold"/>
                                        <p:tgtEl>
                                          <p:spTgt spid="131088"/>
                                        </p:tgtEl>
                                        <p:attrNameLst>
                                          <p:attrName>ppt_y</p:attrName>
                                        </p:attrNameLst>
                                      </p:cBhvr>
                                      <p:tavLst>
                                        <p:tav tm="0">
                                          <p:val>
                                            <p:strVal val="#ppt_y"/>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 presetClass="entr" presetSubtype="2" fill="hold" grpId="0" nodeType="clickEffect">
                                  <p:stCondLst>
                                    <p:cond delay="0"/>
                                  </p:stCondLst>
                                  <p:childTnLst>
                                    <p:set>
                                      <p:cBhvr>
                                        <p:cTn id="196" dur="1" fill="hold">
                                          <p:stCondLst>
                                            <p:cond delay="0"/>
                                          </p:stCondLst>
                                        </p:cTn>
                                        <p:tgtEl>
                                          <p:spTgt spid="131122"/>
                                        </p:tgtEl>
                                        <p:attrNameLst>
                                          <p:attrName>style.visibility</p:attrName>
                                        </p:attrNameLst>
                                      </p:cBhvr>
                                      <p:to>
                                        <p:strVal val="visible"/>
                                      </p:to>
                                    </p:set>
                                    <p:anim calcmode="lin" valueType="num">
                                      <p:cBhvr additive="base">
                                        <p:cTn id="197" dur="500" fill="hold"/>
                                        <p:tgtEl>
                                          <p:spTgt spid="131122"/>
                                        </p:tgtEl>
                                        <p:attrNameLst>
                                          <p:attrName>ppt_x</p:attrName>
                                        </p:attrNameLst>
                                      </p:cBhvr>
                                      <p:tavLst>
                                        <p:tav tm="0">
                                          <p:val>
                                            <p:strVal val="1+#ppt_w/2"/>
                                          </p:val>
                                        </p:tav>
                                        <p:tav tm="100000">
                                          <p:val>
                                            <p:strVal val="#ppt_x"/>
                                          </p:val>
                                        </p:tav>
                                      </p:tavLst>
                                    </p:anim>
                                    <p:anim calcmode="lin" valueType="num">
                                      <p:cBhvr additive="base">
                                        <p:cTn id="198" dur="500" fill="hold"/>
                                        <p:tgtEl>
                                          <p:spTgt spid="131122"/>
                                        </p:tgtEl>
                                        <p:attrNameLst>
                                          <p:attrName>ppt_y</p:attrName>
                                        </p:attrNameLst>
                                      </p:cBhvr>
                                      <p:tavLst>
                                        <p:tav tm="0">
                                          <p:val>
                                            <p:strVal val="#ppt_y"/>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 presetClass="entr" presetSubtype="4" fill="hold" grpId="0" nodeType="clickEffect">
                                  <p:stCondLst>
                                    <p:cond delay="0"/>
                                  </p:stCondLst>
                                  <p:childTnLst>
                                    <p:set>
                                      <p:cBhvr>
                                        <p:cTn id="202" dur="1" fill="hold">
                                          <p:stCondLst>
                                            <p:cond delay="0"/>
                                          </p:stCondLst>
                                        </p:cTn>
                                        <p:tgtEl>
                                          <p:spTgt spid="131109"/>
                                        </p:tgtEl>
                                        <p:attrNameLst>
                                          <p:attrName>style.visibility</p:attrName>
                                        </p:attrNameLst>
                                      </p:cBhvr>
                                      <p:to>
                                        <p:strVal val="visible"/>
                                      </p:to>
                                    </p:set>
                                    <p:anim calcmode="lin" valueType="num">
                                      <p:cBhvr additive="base">
                                        <p:cTn id="203" dur="500" fill="hold"/>
                                        <p:tgtEl>
                                          <p:spTgt spid="131109"/>
                                        </p:tgtEl>
                                        <p:attrNameLst>
                                          <p:attrName>ppt_x</p:attrName>
                                        </p:attrNameLst>
                                      </p:cBhvr>
                                      <p:tavLst>
                                        <p:tav tm="0">
                                          <p:val>
                                            <p:strVal val="#ppt_x"/>
                                          </p:val>
                                        </p:tav>
                                        <p:tav tm="100000">
                                          <p:val>
                                            <p:strVal val="#ppt_x"/>
                                          </p:val>
                                        </p:tav>
                                      </p:tavLst>
                                    </p:anim>
                                    <p:anim calcmode="lin" valueType="num">
                                      <p:cBhvr additive="base">
                                        <p:cTn id="204" dur="500" fill="hold"/>
                                        <p:tgtEl>
                                          <p:spTgt spid="131109"/>
                                        </p:tgtEl>
                                        <p:attrNameLst>
                                          <p:attrName>ppt_y</p:attrName>
                                        </p:attrNameLst>
                                      </p:cBhvr>
                                      <p:tavLst>
                                        <p:tav tm="0">
                                          <p:val>
                                            <p:strVal val="1+#ppt_h/2"/>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2" presetClass="entr" presetSubtype="1" fill="hold" grpId="0" nodeType="clickEffect">
                                  <p:stCondLst>
                                    <p:cond delay="0"/>
                                  </p:stCondLst>
                                  <p:childTnLst>
                                    <p:set>
                                      <p:cBhvr>
                                        <p:cTn id="208" dur="1" fill="hold">
                                          <p:stCondLst>
                                            <p:cond delay="0"/>
                                          </p:stCondLst>
                                        </p:cTn>
                                        <p:tgtEl>
                                          <p:spTgt spid="131126"/>
                                        </p:tgtEl>
                                        <p:attrNameLst>
                                          <p:attrName>style.visibility</p:attrName>
                                        </p:attrNameLst>
                                      </p:cBhvr>
                                      <p:to>
                                        <p:strVal val="visible"/>
                                      </p:to>
                                    </p:set>
                                    <p:anim calcmode="lin" valueType="num">
                                      <p:cBhvr additive="base">
                                        <p:cTn id="209" dur="500" fill="hold"/>
                                        <p:tgtEl>
                                          <p:spTgt spid="131126"/>
                                        </p:tgtEl>
                                        <p:attrNameLst>
                                          <p:attrName>ppt_x</p:attrName>
                                        </p:attrNameLst>
                                      </p:cBhvr>
                                      <p:tavLst>
                                        <p:tav tm="0">
                                          <p:val>
                                            <p:strVal val="#ppt_x"/>
                                          </p:val>
                                        </p:tav>
                                        <p:tav tm="100000">
                                          <p:val>
                                            <p:strVal val="#ppt_x"/>
                                          </p:val>
                                        </p:tav>
                                      </p:tavLst>
                                    </p:anim>
                                    <p:anim calcmode="lin" valueType="num">
                                      <p:cBhvr additive="base">
                                        <p:cTn id="210" dur="500" fill="hold"/>
                                        <p:tgtEl>
                                          <p:spTgt spid="131126"/>
                                        </p:tgtEl>
                                        <p:attrNameLst>
                                          <p:attrName>ppt_y</p:attrName>
                                        </p:attrNameLst>
                                      </p:cBhvr>
                                      <p:tavLst>
                                        <p:tav tm="0">
                                          <p:val>
                                            <p:strVal val="0-#ppt_h/2"/>
                                          </p:val>
                                        </p:tav>
                                        <p:tav tm="100000">
                                          <p:val>
                                            <p:strVal val="#ppt_y"/>
                                          </p:val>
                                        </p:tav>
                                      </p:tavLst>
                                    </p:anim>
                                  </p:childTnLst>
                                </p:cTn>
                              </p:par>
                            </p:childTnLst>
                          </p:cTn>
                        </p:par>
                      </p:childTnLst>
                    </p:cTn>
                  </p:par>
                  <p:par>
                    <p:cTn id="211" fill="hold">
                      <p:stCondLst>
                        <p:cond delay="indefinite"/>
                      </p:stCondLst>
                      <p:childTnLst>
                        <p:par>
                          <p:cTn id="212" fill="hold">
                            <p:stCondLst>
                              <p:cond delay="0"/>
                            </p:stCondLst>
                            <p:childTnLst>
                              <p:par>
                                <p:cTn id="213" presetID="2" presetClass="entr" presetSubtype="2" fill="hold" grpId="0" nodeType="clickEffect">
                                  <p:stCondLst>
                                    <p:cond delay="0"/>
                                  </p:stCondLst>
                                  <p:childTnLst>
                                    <p:set>
                                      <p:cBhvr>
                                        <p:cTn id="214" dur="1" fill="hold">
                                          <p:stCondLst>
                                            <p:cond delay="0"/>
                                          </p:stCondLst>
                                        </p:cTn>
                                        <p:tgtEl>
                                          <p:spTgt spid="131127"/>
                                        </p:tgtEl>
                                        <p:attrNameLst>
                                          <p:attrName>style.visibility</p:attrName>
                                        </p:attrNameLst>
                                      </p:cBhvr>
                                      <p:to>
                                        <p:strVal val="visible"/>
                                      </p:to>
                                    </p:set>
                                    <p:anim calcmode="lin" valueType="num">
                                      <p:cBhvr additive="base">
                                        <p:cTn id="215" dur="500" fill="hold"/>
                                        <p:tgtEl>
                                          <p:spTgt spid="131127"/>
                                        </p:tgtEl>
                                        <p:attrNameLst>
                                          <p:attrName>ppt_x</p:attrName>
                                        </p:attrNameLst>
                                      </p:cBhvr>
                                      <p:tavLst>
                                        <p:tav tm="0">
                                          <p:val>
                                            <p:strVal val="1+#ppt_w/2"/>
                                          </p:val>
                                        </p:tav>
                                        <p:tav tm="100000">
                                          <p:val>
                                            <p:strVal val="#ppt_x"/>
                                          </p:val>
                                        </p:tav>
                                      </p:tavLst>
                                    </p:anim>
                                    <p:anim calcmode="lin" valueType="num">
                                      <p:cBhvr additive="base">
                                        <p:cTn id="216" dur="500" fill="hold"/>
                                        <p:tgtEl>
                                          <p:spTgt spid="131127"/>
                                        </p:tgtEl>
                                        <p:attrNameLst>
                                          <p:attrName>ppt_y</p:attrName>
                                        </p:attrNameLst>
                                      </p:cBhvr>
                                      <p:tavLst>
                                        <p:tav tm="0">
                                          <p:val>
                                            <p:strVal val="#ppt_y"/>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2" fill="hold" grpId="0" nodeType="clickEffect">
                                  <p:stCondLst>
                                    <p:cond delay="0"/>
                                  </p:stCondLst>
                                  <p:childTnLst>
                                    <p:set>
                                      <p:cBhvr>
                                        <p:cTn id="220" dur="1" fill="hold">
                                          <p:stCondLst>
                                            <p:cond delay="0"/>
                                          </p:stCondLst>
                                        </p:cTn>
                                        <p:tgtEl>
                                          <p:spTgt spid="131128"/>
                                        </p:tgtEl>
                                        <p:attrNameLst>
                                          <p:attrName>style.visibility</p:attrName>
                                        </p:attrNameLst>
                                      </p:cBhvr>
                                      <p:to>
                                        <p:strVal val="visible"/>
                                      </p:to>
                                    </p:set>
                                    <p:anim calcmode="lin" valueType="num">
                                      <p:cBhvr additive="base">
                                        <p:cTn id="221" dur="500" fill="hold"/>
                                        <p:tgtEl>
                                          <p:spTgt spid="131128"/>
                                        </p:tgtEl>
                                        <p:attrNameLst>
                                          <p:attrName>ppt_x</p:attrName>
                                        </p:attrNameLst>
                                      </p:cBhvr>
                                      <p:tavLst>
                                        <p:tav tm="0">
                                          <p:val>
                                            <p:strVal val="1+#ppt_w/2"/>
                                          </p:val>
                                        </p:tav>
                                        <p:tav tm="100000">
                                          <p:val>
                                            <p:strVal val="#ppt_x"/>
                                          </p:val>
                                        </p:tav>
                                      </p:tavLst>
                                    </p:anim>
                                    <p:anim calcmode="lin" valueType="num">
                                      <p:cBhvr additive="base">
                                        <p:cTn id="222" dur="500" fill="hold"/>
                                        <p:tgtEl>
                                          <p:spTgt spid="131128"/>
                                        </p:tgtEl>
                                        <p:attrNameLst>
                                          <p:attrName>ppt_y</p:attrName>
                                        </p:attrNameLst>
                                      </p:cBhvr>
                                      <p:tavLst>
                                        <p:tav tm="0">
                                          <p:val>
                                            <p:strVal val="#ppt_y"/>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9" fill="hold" grpId="0" nodeType="clickEffect">
                                  <p:stCondLst>
                                    <p:cond delay="0"/>
                                  </p:stCondLst>
                                  <p:childTnLst>
                                    <p:set>
                                      <p:cBhvr>
                                        <p:cTn id="226" dur="1" fill="hold">
                                          <p:stCondLst>
                                            <p:cond delay="0"/>
                                          </p:stCondLst>
                                        </p:cTn>
                                        <p:tgtEl>
                                          <p:spTgt spid="131085"/>
                                        </p:tgtEl>
                                        <p:attrNameLst>
                                          <p:attrName>style.visibility</p:attrName>
                                        </p:attrNameLst>
                                      </p:cBhvr>
                                      <p:to>
                                        <p:strVal val="visible"/>
                                      </p:to>
                                    </p:set>
                                    <p:anim calcmode="lin" valueType="num">
                                      <p:cBhvr additive="base">
                                        <p:cTn id="227" dur="500" fill="hold"/>
                                        <p:tgtEl>
                                          <p:spTgt spid="131085"/>
                                        </p:tgtEl>
                                        <p:attrNameLst>
                                          <p:attrName>ppt_x</p:attrName>
                                        </p:attrNameLst>
                                      </p:cBhvr>
                                      <p:tavLst>
                                        <p:tav tm="0">
                                          <p:val>
                                            <p:strVal val="0-#ppt_w/2"/>
                                          </p:val>
                                        </p:tav>
                                        <p:tav tm="100000">
                                          <p:val>
                                            <p:strVal val="#ppt_x"/>
                                          </p:val>
                                        </p:tav>
                                      </p:tavLst>
                                    </p:anim>
                                    <p:anim calcmode="lin" valueType="num">
                                      <p:cBhvr additive="base">
                                        <p:cTn id="228" dur="500" fill="hold"/>
                                        <p:tgtEl>
                                          <p:spTgt spid="131085"/>
                                        </p:tgtEl>
                                        <p:attrNameLst>
                                          <p:attrName>ppt_y</p:attrName>
                                        </p:attrNameLst>
                                      </p:cBhvr>
                                      <p:tavLst>
                                        <p:tav tm="0">
                                          <p:val>
                                            <p:strVal val="0-#ppt_h/2"/>
                                          </p:val>
                                        </p:tav>
                                        <p:tav tm="100000">
                                          <p:val>
                                            <p:strVal val="#ppt_y"/>
                                          </p:val>
                                        </p:tav>
                                      </p:tavLst>
                                    </p:anim>
                                  </p:childTnLst>
                                </p:cTn>
                              </p:par>
                            </p:childTnLst>
                          </p:cTn>
                        </p:par>
                      </p:childTnLst>
                    </p:cTn>
                  </p:par>
                  <p:par>
                    <p:cTn id="229" fill="hold">
                      <p:stCondLst>
                        <p:cond delay="indefinite"/>
                      </p:stCondLst>
                      <p:childTnLst>
                        <p:par>
                          <p:cTn id="230" fill="hold">
                            <p:stCondLst>
                              <p:cond delay="0"/>
                            </p:stCondLst>
                            <p:childTnLst>
                              <p:par>
                                <p:cTn id="231" presetID="2" presetClass="entr" presetSubtype="9" fill="hold" grpId="0" nodeType="clickEffect">
                                  <p:stCondLst>
                                    <p:cond delay="0"/>
                                  </p:stCondLst>
                                  <p:childTnLst>
                                    <p:set>
                                      <p:cBhvr>
                                        <p:cTn id="232" dur="1" fill="hold">
                                          <p:stCondLst>
                                            <p:cond delay="0"/>
                                          </p:stCondLst>
                                        </p:cTn>
                                        <p:tgtEl>
                                          <p:spTgt spid="131086"/>
                                        </p:tgtEl>
                                        <p:attrNameLst>
                                          <p:attrName>style.visibility</p:attrName>
                                        </p:attrNameLst>
                                      </p:cBhvr>
                                      <p:to>
                                        <p:strVal val="visible"/>
                                      </p:to>
                                    </p:set>
                                    <p:anim calcmode="lin" valueType="num">
                                      <p:cBhvr additive="base">
                                        <p:cTn id="233" dur="500" fill="hold"/>
                                        <p:tgtEl>
                                          <p:spTgt spid="131086"/>
                                        </p:tgtEl>
                                        <p:attrNameLst>
                                          <p:attrName>ppt_x</p:attrName>
                                        </p:attrNameLst>
                                      </p:cBhvr>
                                      <p:tavLst>
                                        <p:tav tm="0">
                                          <p:val>
                                            <p:strVal val="0-#ppt_w/2"/>
                                          </p:val>
                                        </p:tav>
                                        <p:tav tm="100000">
                                          <p:val>
                                            <p:strVal val="#ppt_x"/>
                                          </p:val>
                                        </p:tav>
                                      </p:tavLst>
                                    </p:anim>
                                    <p:anim calcmode="lin" valueType="num">
                                      <p:cBhvr additive="base">
                                        <p:cTn id="234" dur="500" fill="hold"/>
                                        <p:tgtEl>
                                          <p:spTgt spid="131086"/>
                                        </p:tgtEl>
                                        <p:attrNameLst>
                                          <p:attrName>ppt_y</p:attrName>
                                        </p:attrNameLst>
                                      </p:cBhvr>
                                      <p:tavLst>
                                        <p:tav tm="0">
                                          <p:val>
                                            <p:strVal val="0-#ppt_h/2"/>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presetID="2" presetClass="entr" presetSubtype="9" fill="hold" grpId="0" nodeType="clickEffect">
                                  <p:stCondLst>
                                    <p:cond delay="0"/>
                                  </p:stCondLst>
                                  <p:childTnLst>
                                    <p:set>
                                      <p:cBhvr>
                                        <p:cTn id="238" dur="1" fill="hold">
                                          <p:stCondLst>
                                            <p:cond delay="0"/>
                                          </p:stCondLst>
                                        </p:cTn>
                                        <p:tgtEl>
                                          <p:spTgt spid="131120"/>
                                        </p:tgtEl>
                                        <p:attrNameLst>
                                          <p:attrName>style.visibility</p:attrName>
                                        </p:attrNameLst>
                                      </p:cBhvr>
                                      <p:to>
                                        <p:strVal val="visible"/>
                                      </p:to>
                                    </p:set>
                                    <p:anim calcmode="lin" valueType="num">
                                      <p:cBhvr additive="base">
                                        <p:cTn id="239" dur="500" fill="hold"/>
                                        <p:tgtEl>
                                          <p:spTgt spid="131120"/>
                                        </p:tgtEl>
                                        <p:attrNameLst>
                                          <p:attrName>ppt_x</p:attrName>
                                        </p:attrNameLst>
                                      </p:cBhvr>
                                      <p:tavLst>
                                        <p:tav tm="0">
                                          <p:val>
                                            <p:strVal val="0-#ppt_w/2"/>
                                          </p:val>
                                        </p:tav>
                                        <p:tav tm="100000">
                                          <p:val>
                                            <p:strVal val="#ppt_x"/>
                                          </p:val>
                                        </p:tav>
                                      </p:tavLst>
                                    </p:anim>
                                    <p:anim calcmode="lin" valueType="num">
                                      <p:cBhvr additive="base">
                                        <p:cTn id="240" dur="500" fill="hold"/>
                                        <p:tgtEl>
                                          <p:spTgt spid="131120"/>
                                        </p:tgtEl>
                                        <p:attrNameLst>
                                          <p:attrName>ppt_y</p:attrName>
                                        </p:attrNameLst>
                                      </p:cBhvr>
                                      <p:tavLst>
                                        <p:tav tm="0">
                                          <p:val>
                                            <p:strVal val="0-#ppt_h/2"/>
                                          </p:val>
                                        </p:tav>
                                        <p:tav tm="100000">
                                          <p:val>
                                            <p:strVal val="#ppt_y"/>
                                          </p:val>
                                        </p:tav>
                                      </p:tavLst>
                                    </p:anim>
                                  </p:childTnLst>
                                </p:cTn>
                              </p:par>
                            </p:childTnLst>
                          </p:cTn>
                        </p:par>
                      </p:childTnLst>
                    </p:cTn>
                  </p:par>
                  <p:par>
                    <p:cTn id="241" fill="hold">
                      <p:stCondLst>
                        <p:cond delay="indefinite"/>
                      </p:stCondLst>
                      <p:childTnLst>
                        <p:par>
                          <p:cTn id="242" fill="hold">
                            <p:stCondLst>
                              <p:cond delay="0"/>
                            </p:stCondLst>
                            <p:childTnLst>
                              <p:par>
                                <p:cTn id="243" presetID="2" presetClass="entr" presetSubtype="1" fill="hold" grpId="0" nodeType="clickEffect">
                                  <p:stCondLst>
                                    <p:cond delay="0"/>
                                  </p:stCondLst>
                                  <p:childTnLst>
                                    <p:set>
                                      <p:cBhvr>
                                        <p:cTn id="244" dur="1" fill="hold">
                                          <p:stCondLst>
                                            <p:cond delay="0"/>
                                          </p:stCondLst>
                                        </p:cTn>
                                        <p:tgtEl>
                                          <p:spTgt spid="131099"/>
                                        </p:tgtEl>
                                        <p:attrNameLst>
                                          <p:attrName>style.visibility</p:attrName>
                                        </p:attrNameLst>
                                      </p:cBhvr>
                                      <p:to>
                                        <p:strVal val="visible"/>
                                      </p:to>
                                    </p:set>
                                    <p:anim calcmode="lin" valueType="num">
                                      <p:cBhvr additive="base">
                                        <p:cTn id="245" dur="500" fill="hold"/>
                                        <p:tgtEl>
                                          <p:spTgt spid="131099"/>
                                        </p:tgtEl>
                                        <p:attrNameLst>
                                          <p:attrName>ppt_x</p:attrName>
                                        </p:attrNameLst>
                                      </p:cBhvr>
                                      <p:tavLst>
                                        <p:tav tm="0">
                                          <p:val>
                                            <p:strVal val="#ppt_x"/>
                                          </p:val>
                                        </p:tav>
                                        <p:tav tm="100000">
                                          <p:val>
                                            <p:strVal val="#ppt_x"/>
                                          </p:val>
                                        </p:tav>
                                      </p:tavLst>
                                    </p:anim>
                                    <p:anim calcmode="lin" valueType="num">
                                      <p:cBhvr additive="base">
                                        <p:cTn id="246" dur="500" fill="hold"/>
                                        <p:tgtEl>
                                          <p:spTgt spid="131099"/>
                                        </p:tgtEl>
                                        <p:attrNameLst>
                                          <p:attrName>ppt_y</p:attrName>
                                        </p:attrNameLst>
                                      </p:cBhvr>
                                      <p:tavLst>
                                        <p:tav tm="0">
                                          <p:val>
                                            <p:strVal val="0-#ppt_h/2"/>
                                          </p:val>
                                        </p:tav>
                                        <p:tav tm="100000">
                                          <p:val>
                                            <p:strVal val="#ppt_y"/>
                                          </p:val>
                                        </p:tav>
                                      </p:tavLst>
                                    </p:anim>
                                  </p:childTnLst>
                                </p:cTn>
                              </p:par>
                            </p:childTnLst>
                          </p:cTn>
                        </p:par>
                      </p:childTnLst>
                    </p:cTn>
                  </p:par>
                  <p:par>
                    <p:cTn id="247" fill="hold">
                      <p:stCondLst>
                        <p:cond delay="indefinite"/>
                      </p:stCondLst>
                      <p:childTnLst>
                        <p:par>
                          <p:cTn id="248" fill="hold">
                            <p:stCondLst>
                              <p:cond delay="0"/>
                            </p:stCondLst>
                            <p:childTnLst>
                              <p:par>
                                <p:cTn id="249" presetID="2" presetClass="entr" presetSubtype="1" fill="hold" grpId="0" nodeType="clickEffect">
                                  <p:stCondLst>
                                    <p:cond delay="0"/>
                                  </p:stCondLst>
                                  <p:childTnLst>
                                    <p:set>
                                      <p:cBhvr>
                                        <p:cTn id="250" dur="1" fill="hold">
                                          <p:stCondLst>
                                            <p:cond delay="0"/>
                                          </p:stCondLst>
                                        </p:cTn>
                                        <p:tgtEl>
                                          <p:spTgt spid="131123"/>
                                        </p:tgtEl>
                                        <p:attrNameLst>
                                          <p:attrName>style.visibility</p:attrName>
                                        </p:attrNameLst>
                                      </p:cBhvr>
                                      <p:to>
                                        <p:strVal val="visible"/>
                                      </p:to>
                                    </p:set>
                                    <p:anim calcmode="lin" valueType="num">
                                      <p:cBhvr additive="base">
                                        <p:cTn id="251" dur="500" fill="hold"/>
                                        <p:tgtEl>
                                          <p:spTgt spid="131123"/>
                                        </p:tgtEl>
                                        <p:attrNameLst>
                                          <p:attrName>ppt_x</p:attrName>
                                        </p:attrNameLst>
                                      </p:cBhvr>
                                      <p:tavLst>
                                        <p:tav tm="0">
                                          <p:val>
                                            <p:strVal val="#ppt_x"/>
                                          </p:val>
                                        </p:tav>
                                        <p:tav tm="100000">
                                          <p:val>
                                            <p:strVal val="#ppt_x"/>
                                          </p:val>
                                        </p:tav>
                                      </p:tavLst>
                                    </p:anim>
                                    <p:anim calcmode="lin" valueType="num">
                                      <p:cBhvr additive="base">
                                        <p:cTn id="252" dur="500" fill="hold"/>
                                        <p:tgtEl>
                                          <p:spTgt spid="131123"/>
                                        </p:tgtEl>
                                        <p:attrNameLst>
                                          <p:attrName>ppt_y</p:attrName>
                                        </p:attrNameLst>
                                      </p:cBhvr>
                                      <p:tavLst>
                                        <p:tav tm="0">
                                          <p:val>
                                            <p:strVal val="0-#ppt_h/2"/>
                                          </p:val>
                                        </p:tav>
                                        <p:tav tm="100000">
                                          <p:val>
                                            <p:strVal val="#ppt_y"/>
                                          </p:val>
                                        </p:tav>
                                      </p:tavLst>
                                    </p:anim>
                                  </p:childTnLst>
                                </p:cTn>
                              </p:par>
                            </p:childTnLst>
                          </p:cTn>
                        </p:par>
                      </p:childTnLst>
                    </p:cTn>
                  </p:par>
                  <p:par>
                    <p:cTn id="253" fill="hold">
                      <p:stCondLst>
                        <p:cond delay="indefinite"/>
                      </p:stCondLst>
                      <p:childTnLst>
                        <p:par>
                          <p:cTn id="254" fill="hold">
                            <p:stCondLst>
                              <p:cond delay="0"/>
                            </p:stCondLst>
                            <p:childTnLst>
                              <p:par>
                                <p:cTn id="255" presetID="2" presetClass="entr" presetSubtype="1" fill="hold" grpId="0" nodeType="clickEffect">
                                  <p:stCondLst>
                                    <p:cond delay="0"/>
                                  </p:stCondLst>
                                  <p:childTnLst>
                                    <p:set>
                                      <p:cBhvr>
                                        <p:cTn id="256" dur="1" fill="hold">
                                          <p:stCondLst>
                                            <p:cond delay="0"/>
                                          </p:stCondLst>
                                        </p:cTn>
                                        <p:tgtEl>
                                          <p:spTgt spid="131124"/>
                                        </p:tgtEl>
                                        <p:attrNameLst>
                                          <p:attrName>style.visibility</p:attrName>
                                        </p:attrNameLst>
                                      </p:cBhvr>
                                      <p:to>
                                        <p:strVal val="visible"/>
                                      </p:to>
                                    </p:set>
                                    <p:anim calcmode="lin" valueType="num">
                                      <p:cBhvr additive="base">
                                        <p:cTn id="257" dur="500" fill="hold"/>
                                        <p:tgtEl>
                                          <p:spTgt spid="131124"/>
                                        </p:tgtEl>
                                        <p:attrNameLst>
                                          <p:attrName>ppt_x</p:attrName>
                                        </p:attrNameLst>
                                      </p:cBhvr>
                                      <p:tavLst>
                                        <p:tav tm="0">
                                          <p:val>
                                            <p:strVal val="#ppt_x"/>
                                          </p:val>
                                        </p:tav>
                                        <p:tav tm="100000">
                                          <p:val>
                                            <p:strVal val="#ppt_x"/>
                                          </p:val>
                                        </p:tav>
                                      </p:tavLst>
                                    </p:anim>
                                    <p:anim calcmode="lin" valueType="num">
                                      <p:cBhvr additive="base">
                                        <p:cTn id="258" dur="500" fill="hold"/>
                                        <p:tgtEl>
                                          <p:spTgt spid="131124"/>
                                        </p:tgtEl>
                                        <p:attrNameLst>
                                          <p:attrName>ppt_y</p:attrName>
                                        </p:attrNameLst>
                                      </p:cBhvr>
                                      <p:tavLst>
                                        <p:tav tm="0">
                                          <p:val>
                                            <p:strVal val="0-#ppt_h/2"/>
                                          </p:val>
                                        </p:tav>
                                        <p:tav tm="100000">
                                          <p:val>
                                            <p:strVal val="#ppt_y"/>
                                          </p:val>
                                        </p:tav>
                                      </p:tavLst>
                                    </p:anim>
                                  </p:childTnLst>
                                </p:cTn>
                              </p:par>
                            </p:childTnLst>
                          </p:cTn>
                        </p:par>
                      </p:childTnLst>
                    </p:cTn>
                  </p:par>
                  <p:par>
                    <p:cTn id="259" fill="hold">
                      <p:stCondLst>
                        <p:cond delay="indefinite"/>
                      </p:stCondLst>
                      <p:childTnLst>
                        <p:par>
                          <p:cTn id="260" fill="hold">
                            <p:stCondLst>
                              <p:cond delay="0"/>
                            </p:stCondLst>
                            <p:childTnLst>
                              <p:par>
                                <p:cTn id="261" presetID="15" presetClass="entr" presetSubtype="0" fill="hold" grpId="0" nodeType="clickEffect">
                                  <p:stCondLst>
                                    <p:cond delay="0"/>
                                  </p:stCondLst>
                                  <p:childTnLst>
                                    <p:set>
                                      <p:cBhvr>
                                        <p:cTn id="262" dur="1" fill="hold">
                                          <p:stCondLst>
                                            <p:cond delay="0"/>
                                          </p:stCondLst>
                                        </p:cTn>
                                        <p:tgtEl>
                                          <p:spTgt spid="131100"/>
                                        </p:tgtEl>
                                        <p:attrNameLst>
                                          <p:attrName>style.visibility</p:attrName>
                                        </p:attrNameLst>
                                      </p:cBhvr>
                                      <p:to>
                                        <p:strVal val="visible"/>
                                      </p:to>
                                    </p:set>
                                    <p:anim calcmode="lin" valueType="num">
                                      <p:cBhvr>
                                        <p:cTn id="263" dur="1000" fill="hold"/>
                                        <p:tgtEl>
                                          <p:spTgt spid="131100"/>
                                        </p:tgtEl>
                                        <p:attrNameLst>
                                          <p:attrName>ppt_w</p:attrName>
                                        </p:attrNameLst>
                                      </p:cBhvr>
                                      <p:tavLst>
                                        <p:tav tm="0">
                                          <p:val>
                                            <p:fltVal val="0"/>
                                          </p:val>
                                        </p:tav>
                                        <p:tav tm="100000">
                                          <p:val>
                                            <p:strVal val="#ppt_w"/>
                                          </p:val>
                                        </p:tav>
                                      </p:tavLst>
                                    </p:anim>
                                    <p:anim calcmode="lin" valueType="num">
                                      <p:cBhvr>
                                        <p:cTn id="264" dur="1000" fill="hold"/>
                                        <p:tgtEl>
                                          <p:spTgt spid="131100"/>
                                        </p:tgtEl>
                                        <p:attrNameLst>
                                          <p:attrName>ppt_h</p:attrName>
                                        </p:attrNameLst>
                                      </p:cBhvr>
                                      <p:tavLst>
                                        <p:tav tm="0">
                                          <p:val>
                                            <p:fltVal val="0"/>
                                          </p:val>
                                        </p:tav>
                                        <p:tav tm="100000">
                                          <p:val>
                                            <p:strVal val="#ppt_h"/>
                                          </p:val>
                                        </p:tav>
                                      </p:tavLst>
                                    </p:anim>
                                    <p:anim calcmode="lin" valueType="num">
                                      <p:cBhvr>
                                        <p:cTn id="265" dur="1000" fill="hold"/>
                                        <p:tgtEl>
                                          <p:spTgt spid="131100"/>
                                        </p:tgtEl>
                                        <p:attrNameLst>
                                          <p:attrName>ppt_x</p:attrName>
                                        </p:attrNameLst>
                                      </p:cBhvr>
                                      <p:tavLst>
                                        <p:tav tm="0" fmla="#ppt_x+(cos(-2*pi*(1-$))*-#ppt_x-sin(-2*pi*(1-$))*(1-#ppt_y))*(1-$)">
                                          <p:val>
                                            <p:fltVal val="0"/>
                                          </p:val>
                                        </p:tav>
                                        <p:tav tm="100000">
                                          <p:val>
                                            <p:fltVal val="1"/>
                                          </p:val>
                                        </p:tav>
                                      </p:tavLst>
                                    </p:anim>
                                    <p:anim calcmode="lin" valueType="num">
                                      <p:cBhvr>
                                        <p:cTn id="266" dur="1000" fill="hold"/>
                                        <p:tgtEl>
                                          <p:spTgt spid="1311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2" fill="hold" grpId="0" nodeType="clickEffect">
                                  <p:stCondLst>
                                    <p:cond delay="0"/>
                                  </p:stCondLst>
                                  <p:childTnLst>
                                    <p:set>
                                      <p:cBhvr>
                                        <p:cTn id="270" dur="1" fill="hold">
                                          <p:stCondLst>
                                            <p:cond delay="0"/>
                                          </p:stCondLst>
                                        </p:cTn>
                                        <p:tgtEl>
                                          <p:spTgt spid="131101"/>
                                        </p:tgtEl>
                                        <p:attrNameLst>
                                          <p:attrName>style.visibility</p:attrName>
                                        </p:attrNameLst>
                                      </p:cBhvr>
                                      <p:to>
                                        <p:strVal val="visible"/>
                                      </p:to>
                                    </p:set>
                                    <p:anim calcmode="lin" valueType="num">
                                      <p:cBhvr additive="base">
                                        <p:cTn id="271" dur="500" fill="hold"/>
                                        <p:tgtEl>
                                          <p:spTgt spid="131101"/>
                                        </p:tgtEl>
                                        <p:attrNameLst>
                                          <p:attrName>ppt_x</p:attrName>
                                        </p:attrNameLst>
                                      </p:cBhvr>
                                      <p:tavLst>
                                        <p:tav tm="0">
                                          <p:val>
                                            <p:strVal val="1+#ppt_w/2"/>
                                          </p:val>
                                        </p:tav>
                                        <p:tav tm="100000">
                                          <p:val>
                                            <p:strVal val="#ppt_x"/>
                                          </p:val>
                                        </p:tav>
                                      </p:tavLst>
                                    </p:anim>
                                    <p:anim calcmode="lin" valueType="num">
                                      <p:cBhvr additive="base">
                                        <p:cTn id="272" dur="500" fill="hold"/>
                                        <p:tgtEl>
                                          <p:spTgt spid="131101"/>
                                        </p:tgtEl>
                                        <p:attrNameLst>
                                          <p:attrName>ppt_y</p:attrName>
                                        </p:attrNameLst>
                                      </p:cBhvr>
                                      <p:tavLst>
                                        <p:tav tm="0">
                                          <p:val>
                                            <p:strVal val="#ppt_y"/>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2" fill="hold" grpId="0" nodeType="clickEffect">
                                  <p:stCondLst>
                                    <p:cond delay="0"/>
                                  </p:stCondLst>
                                  <p:childTnLst>
                                    <p:set>
                                      <p:cBhvr>
                                        <p:cTn id="276" dur="1" fill="hold">
                                          <p:stCondLst>
                                            <p:cond delay="0"/>
                                          </p:stCondLst>
                                        </p:cTn>
                                        <p:tgtEl>
                                          <p:spTgt spid="131121"/>
                                        </p:tgtEl>
                                        <p:attrNameLst>
                                          <p:attrName>style.visibility</p:attrName>
                                        </p:attrNameLst>
                                      </p:cBhvr>
                                      <p:to>
                                        <p:strVal val="visible"/>
                                      </p:to>
                                    </p:set>
                                    <p:anim calcmode="lin" valueType="num">
                                      <p:cBhvr additive="base">
                                        <p:cTn id="277" dur="500" fill="hold"/>
                                        <p:tgtEl>
                                          <p:spTgt spid="131121"/>
                                        </p:tgtEl>
                                        <p:attrNameLst>
                                          <p:attrName>ppt_x</p:attrName>
                                        </p:attrNameLst>
                                      </p:cBhvr>
                                      <p:tavLst>
                                        <p:tav tm="0">
                                          <p:val>
                                            <p:strVal val="1+#ppt_w/2"/>
                                          </p:val>
                                        </p:tav>
                                        <p:tav tm="100000">
                                          <p:val>
                                            <p:strVal val="#ppt_x"/>
                                          </p:val>
                                        </p:tav>
                                      </p:tavLst>
                                    </p:anim>
                                    <p:anim calcmode="lin" valueType="num">
                                      <p:cBhvr additive="base">
                                        <p:cTn id="278" dur="500" fill="hold"/>
                                        <p:tgtEl>
                                          <p:spTgt spid="1311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17" grpId="0" autoUpdateAnimBg="0"/>
      <p:bldP spid="131078" grpId="0" animBg="1"/>
      <p:bldP spid="131079" grpId="0" animBg="1"/>
      <p:bldP spid="131080" grpId="0" animBg="1"/>
      <p:bldP spid="131081" grpId="0" animBg="1"/>
      <p:bldP spid="131082" grpId="0" animBg="1"/>
      <p:bldP spid="131083" grpId="0" animBg="1"/>
      <p:bldP spid="131084" grpId="0" animBg="1"/>
      <p:bldP spid="131086" grpId="0" animBg="1"/>
      <p:bldP spid="131088" grpId="0" animBg="1"/>
      <p:bldP spid="131089" grpId="0" animBg="1"/>
      <p:bldP spid="131092" grpId="0" animBg="1"/>
      <p:bldP spid="131093" grpId="0" animBg="1"/>
      <p:bldP spid="131094" grpId="0" animBg="1"/>
      <p:bldP spid="131096" grpId="0" animBg="1"/>
      <p:bldP spid="131099" grpId="0" animBg="1"/>
      <p:bldP spid="131101" grpId="0" animBg="1"/>
      <p:bldP spid="131098" grpId="0" animBg="1"/>
      <p:bldP spid="131097" grpId="0" animBg="1"/>
      <p:bldP spid="131095" grpId="0" animBg="1"/>
      <p:bldP spid="131085" grpId="0" animBg="1"/>
      <p:bldP spid="131100" grpId="0" animBg="1"/>
      <p:bldP spid="131087" grpId="0" animBg="1"/>
      <p:bldP spid="131102" grpId="0" animBg="1"/>
      <p:bldP spid="131107" grpId="0" animBg="1"/>
      <p:bldP spid="131108" grpId="0" animBg="1"/>
      <p:bldP spid="131109" grpId="0" animBg="1"/>
      <p:bldP spid="131111" grpId="0" autoUpdateAnimBg="0"/>
      <p:bldP spid="131112" grpId="0" autoUpdateAnimBg="0"/>
      <p:bldP spid="131113" grpId="0" autoUpdateAnimBg="0"/>
      <p:bldP spid="131114" grpId="0" animBg="1"/>
      <p:bldP spid="131116" grpId="0" autoUpdateAnimBg="0"/>
      <p:bldP spid="131118" grpId="0" autoUpdateAnimBg="0"/>
      <p:bldP spid="131119" grpId="0" autoUpdateAnimBg="0"/>
      <p:bldP spid="131120" grpId="0" autoUpdateAnimBg="0"/>
      <p:bldP spid="131121" grpId="0" autoUpdateAnimBg="0"/>
      <p:bldP spid="131122" grpId="0" autoUpdateAnimBg="0"/>
      <p:bldP spid="131126" grpId="0" animBg="1"/>
      <p:bldP spid="131123" grpId="0" animBg="1"/>
      <p:bldP spid="131124" grpId="0" autoUpdateAnimBg="0"/>
      <p:bldP spid="131106" grpId="0" animBg="1"/>
      <p:bldP spid="131105" grpId="0" animBg="1"/>
      <p:bldP spid="131104" grpId="0" animBg="1"/>
      <p:bldP spid="131127" grpId="0" animBg="1"/>
      <p:bldP spid="13112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6.  Lesson 1</a:t>
            </a:r>
          </a:p>
        </p:txBody>
      </p:sp>
      <p:sp>
        <p:nvSpPr>
          <p:cNvPr id="6" name="Slide Number Placeholder 5"/>
          <p:cNvSpPr>
            <a:spLocks noGrp="1"/>
          </p:cNvSpPr>
          <p:nvPr>
            <p:ph type="sldNum" sz="quarter" idx="12"/>
          </p:nvPr>
        </p:nvSpPr>
        <p:spPr/>
        <p:txBody>
          <a:bodyPr/>
          <a:lstStyle/>
          <a:p>
            <a:fld id="{2678A0AC-2FD0-4971-B489-735A4592F485}" type="slidenum">
              <a:rPr lang="en-US"/>
              <a:pPr/>
              <a:t>12</a:t>
            </a:fld>
            <a:endParaRPr lang="en-US"/>
          </a:p>
        </p:txBody>
      </p:sp>
      <p:sp>
        <p:nvSpPr>
          <p:cNvPr id="157698" name="Rectangle 2"/>
          <p:cNvSpPr>
            <a:spLocks noGrp="1" noChangeArrowheads="1"/>
          </p:cNvSpPr>
          <p:nvPr>
            <p:ph type="title"/>
          </p:nvPr>
        </p:nvSpPr>
        <p:spPr/>
        <p:txBody>
          <a:bodyPr/>
          <a:lstStyle/>
          <a:p>
            <a:r>
              <a:rPr lang="en-US"/>
              <a:t>Activity 2.2</a:t>
            </a:r>
          </a:p>
        </p:txBody>
      </p:sp>
      <p:sp>
        <p:nvSpPr>
          <p:cNvPr id="157699" name="Rectangle 3"/>
          <p:cNvSpPr>
            <a:spLocks noGrp="1" noChangeArrowheads="1"/>
          </p:cNvSpPr>
          <p:nvPr>
            <p:ph type="body" idx="1"/>
          </p:nvPr>
        </p:nvSpPr>
        <p:spPr>
          <a:xfrm>
            <a:off x="533400" y="2133600"/>
            <a:ext cx="8305800" cy="4267200"/>
          </a:xfrm>
        </p:spPr>
        <p:txBody>
          <a:bodyPr/>
          <a:lstStyle/>
          <a:p>
            <a:pPr>
              <a:buFont typeface="Wingdings" charset="2"/>
              <a:buNone/>
            </a:pPr>
            <a:r>
              <a:rPr lang="en-US" b="1"/>
              <a:t>Read these articles:</a:t>
            </a:r>
          </a:p>
          <a:p>
            <a:r>
              <a:rPr lang="en-US" b="1"/>
              <a:t>Anatomy of a Web Page</a:t>
            </a:r>
          </a:p>
          <a:p>
            <a:pPr lvl="1"/>
            <a:r>
              <a:rPr lang="en-US" b="1">
                <a:solidFill>
                  <a:srgbClr val="FFFFFF"/>
                </a:solidFill>
              </a:rPr>
              <a:t>http://worldlinklearning.net/ei/mod010301.html/</a:t>
            </a:r>
          </a:p>
          <a:p>
            <a:r>
              <a:rPr lang="en-US" b="1"/>
              <a:t>Web Page Elements</a:t>
            </a:r>
          </a:p>
          <a:p>
            <a:pPr lvl="1"/>
            <a:r>
              <a:rPr lang="en-US" b="1">
                <a:solidFill>
                  <a:srgbClr val="FFFFFF"/>
                </a:solidFill>
              </a:rPr>
              <a:t>http://www.bilk.ac.uk/college/helpweb/familiar.htm</a:t>
            </a:r>
          </a:p>
        </p:txBody>
      </p:sp>
      <p:pic>
        <p:nvPicPr>
          <p:cNvPr id="157700" name="Picture 4" descr="PE03336_"/>
          <p:cNvPicPr>
            <a:picLocks noChangeAspect="1" noChangeArrowheads="1"/>
          </p:cNvPicPr>
          <p:nvPr/>
        </p:nvPicPr>
        <p:blipFill>
          <a:blip r:embed="rId2"/>
          <a:srcRect/>
          <a:stretch>
            <a:fillRect/>
          </a:stretch>
        </p:blipFill>
        <p:spPr bwMode="auto">
          <a:xfrm>
            <a:off x="685800" y="228600"/>
            <a:ext cx="1143000" cy="968375"/>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57699">
                                            <p:txEl>
                                              <p:pRg st="2" end="2"/>
                                            </p:txEl>
                                          </p:spTgt>
                                        </p:tgtEl>
                                        <p:attrNameLst>
                                          <p:attrName>style.visibility</p:attrName>
                                        </p:attrNameLst>
                                      </p:cBhvr>
                                      <p:to>
                                        <p:strVal val="visible"/>
                                      </p:to>
                                    </p:set>
                                    <p:anim calcmode="lin" valueType="num">
                                      <p:cBhvr additive="base">
                                        <p:cTn id="17" dur="500" fill="hold"/>
                                        <p:tgtEl>
                                          <p:spTgt spid="1576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57699">
                                            <p:txEl>
                                              <p:pRg st="3" end="3"/>
                                            </p:txEl>
                                          </p:spTgt>
                                        </p:tgtEl>
                                        <p:attrNameLst>
                                          <p:attrName>style.visibility</p:attrName>
                                        </p:attrNameLst>
                                      </p:cBhvr>
                                      <p:to>
                                        <p:strVal val="visible"/>
                                      </p:to>
                                    </p:set>
                                    <p:anim calcmode="lin" valueType="num">
                                      <p:cBhvr additive="base">
                                        <p:cTn id="23" dur="500" fill="hold"/>
                                        <p:tgtEl>
                                          <p:spTgt spid="15769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57699">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57699">
                                            <p:txEl>
                                              <p:pRg st="4" end="4"/>
                                            </p:txEl>
                                          </p:spTgt>
                                        </p:tgtEl>
                                        <p:attrNameLst>
                                          <p:attrName>style.visibility</p:attrName>
                                        </p:attrNameLst>
                                      </p:cBhvr>
                                      <p:to>
                                        <p:strVal val="visible"/>
                                      </p:to>
                                    </p:set>
                                    <p:anim calcmode="lin" valueType="num">
                                      <p:cBhvr additive="base">
                                        <p:cTn id="27" dur="500" fill="hold"/>
                                        <p:tgtEl>
                                          <p:spTgt spid="15769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576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15A84A9F-B171-44CF-9543-C772A635F3A5}" type="slidenum">
              <a:rPr lang="en-US"/>
              <a:pPr/>
              <a:t>13</a:t>
            </a:fld>
            <a:endParaRPr lang="en-US"/>
          </a:p>
        </p:txBody>
      </p:sp>
      <p:sp>
        <p:nvSpPr>
          <p:cNvPr id="173058" name="Rectangle 2"/>
          <p:cNvSpPr>
            <a:spLocks noGrp="1" noChangeArrowheads="1"/>
          </p:cNvSpPr>
          <p:nvPr>
            <p:ph type="title"/>
          </p:nvPr>
        </p:nvSpPr>
        <p:spPr>
          <a:xfrm>
            <a:off x="76200" y="228600"/>
            <a:ext cx="8915400" cy="1143000"/>
          </a:xfrm>
        </p:spPr>
        <p:txBody>
          <a:bodyPr/>
          <a:lstStyle/>
          <a:p>
            <a:r>
              <a:rPr lang="en-US"/>
              <a:t>What are the design elements of a web page?</a:t>
            </a:r>
          </a:p>
        </p:txBody>
      </p:sp>
      <p:sp>
        <p:nvSpPr>
          <p:cNvPr id="173059" name="Rectangle 3"/>
          <p:cNvSpPr>
            <a:spLocks noGrp="1" noChangeArrowheads="1"/>
          </p:cNvSpPr>
          <p:nvPr>
            <p:ph type="body" idx="1"/>
          </p:nvPr>
        </p:nvSpPr>
        <p:spPr>
          <a:xfrm>
            <a:off x="152400" y="2209800"/>
            <a:ext cx="8839200" cy="4267200"/>
          </a:xfrm>
        </p:spPr>
        <p:txBody>
          <a:bodyPr/>
          <a:lstStyle/>
          <a:p>
            <a:pPr>
              <a:lnSpc>
                <a:spcPct val="90000"/>
              </a:lnSpc>
            </a:pPr>
            <a:r>
              <a:rPr lang="en-US" sz="2800">
                <a:solidFill>
                  <a:srgbClr val="FFFFFF"/>
                </a:solidFill>
              </a:rPr>
              <a:t>Overall look of the web page</a:t>
            </a:r>
            <a:r>
              <a:rPr lang="en-US" sz="2800"/>
              <a:t> – the general look or feel of the page (aesthetic value)</a:t>
            </a:r>
          </a:p>
          <a:p>
            <a:pPr>
              <a:lnSpc>
                <a:spcPct val="90000"/>
              </a:lnSpc>
            </a:pPr>
            <a:r>
              <a:rPr lang="en-US" sz="2800">
                <a:solidFill>
                  <a:srgbClr val="FFFFFF"/>
                </a:solidFill>
              </a:rPr>
              <a:t>Content</a:t>
            </a:r>
            <a:r>
              <a:rPr lang="en-US" sz="2800"/>
              <a:t> – all the information contained within the page I.e. text and other media types embedded in the page</a:t>
            </a:r>
          </a:p>
          <a:p>
            <a:pPr>
              <a:lnSpc>
                <a:spcPct val="90000"/>
              </a:lnSpc>
            </a:pPr>
            <a:r>
              <a:rPr lang="en-US" sz="2800">
                <a:solidFill>
                  <a:srgbClr val="FFFFFF"/>
                </a:solidFill>
              </a:rPr>
              <a:t>Navigational tools</a:t>
            </a:r>
            <a:r>
              <a:rPr lang="en-US" sz="2800"/>
              <a:t> – the text links, icons, buttons, bars and other objects use for exploring the page and any linked pages</a:t>
            </a:r>
          </a:p>
          <a:p>
            <a:pPr>
              <a:lnSpc>
                <a:spcPct val="90000"/>
              </a:lnSpc>
            </a:pPr>
            <a:r>
              <a:rPr lang="en-US" sz="2800">
                <a:solidFill>
                  <a:srgbClr val="FFFFFF"/>
                </a:solidFill>
              </a:rPr>
              <a:t>Graphics</a:t>
            </a:r>
            <a:r>
              <a:rPr lang="en-US" sz="2800"/>
              <a:t> – the images </a:t>
            </a:r>
            <a:r>
              <a:rPr lang="en-US" sz="2800">
                <a:cs typeface="Times New Roman" charset="0"/>
              </a:rPr>
              <a:t>other graphical elements </a:t>
            </a:r>
            <a:r>
              <a:rPr lang="en-US" sz="2800"/>
              <a:t>in the page</a:t>
            </a:r>
          </a:p>
          <a:p>
            <a:pPr>
              <a:lnSpc>
                <a:spcPct val="90000"/>
              </a:lnSpc>
            </a:pPr>
            <a:r>
              <a:rPr lang="en-US" sz="2800">
                <a:solidFill>
                  <a:srgbClr val="FFFFFF"/>
                </a:solidFill>
              </a:rPr>
              <a:t>Page layout and structure</a:t>
            </a:r>
            <a:r>
              <a:rPr lang="en-US" sz="2800"/>
              <a:t> – organization of the elements in the page</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30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73059">
                                            <p:txEl>
                                              <p:pRg st="1" end="1"/>
                                            </p:txEl>
                                          </p:spTgt>
                                        </p:tgtEl>
                                        <p:attrNameLst>
                                          <p:attrName>style.visibility</p:attrName>
                                        </p:attrNameLst>
                                      </p:cBhvr>
                                      <p:to>
                                        <p:strVal val="visible"/>
                                      </p:to>
                                    </p:set>
                                    <p:anim calcmode="lin" valueType="num">
                                      <p:cBhvr additive="base">
                                        <p:cTn id="13" dur="5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305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73059">
                                            <p:txEl>
                                              <p:pRg st="2" end="2"/>
                                            </p:txEl>
                                          </p:spTgt>
                                        </p:tgtEl>
                                        <p:attrNameLst>
                                          <p:attrName>style.visibility</p:attrName>
                                        </p:attrNameLst>
                                      </p:cBhvr>
                                      <p:to>
                                        <p:strVal val="visible"/>
                                      </p:to>
                                    </p:set>
                                    <p:anim calcmode="lin" valueType="num">
                                      <p:cBhvr additive="base">
                                        <p:cTn id="19" dur="5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305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73059">
                                            <p:txEl>
                                              <p:pRg st="3" end="3"/>
                                            </p:txEl>
                                          </p:spTgt>
                                        </p:tgtEl>
                                        <p:attrNameLst>
                                          <p:attrName>style.visibility</p:attrName>
                                        </p:attrNameLst>
                                      </p:cBhvr>
                                      <p:to>
                                        <p:strVal val="visible"/>
                                      </p:to>
                                    </p:set>
                                    <p:anim calcmode="lin" valueType="num">
                                      <p:cBhvr additive="base">
                                        <p:cTn id="25" dur="500" fill="hold"/>
                                        <p:tgtEl>
                                          <p:spTgt spid="1730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30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73059">
                                            <p:txEl>
                                              <p:pRg st="4" end="4"/>
                                            </p:txEl>
                                          </p:spTgt>
                                        </p:tgtEl>
                                        <p:attrNameLst>
                                          <p:attrName>style.visibility</p:attrName>
                                        </p:attrNameLst>
                                      </p:cBhvr>
                                      <p:to>
                                        <p:strVal val="visible"/>
                                      </p:to>
                                    </p:set>
                                    <p:anim calcmode="lin" valueType="num">
                                      <p:cBhvr additive="base">
                                        <p:cTn id="31" dur="500" fill="hold"/>
                                        <p:tgtEl>
                                          <p:spTgt spid="1730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3059">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7C0C94DC-AA14-4A96-8866-3D0AF11225E0}" type="slidenum">
              <a:rPr lang="en-US"/>
              <a:pPr/>
              <a:t>14</a:t>
            </a:fld>
            <a:endParaRPr lang="en-US"/>
          </a:p>
        </p:txBody>
      </p:sp>
      <p:sp>
        <p:nvSpPr>
          <p:cNvPr id="174083" name="Rectangle 3"/>
          <p:cNvSpPr>
            <a:spLocks noGrp="1" noChangeArrowheads="1"/>
          </p:cNvSpPr>
          <p:nvPr>
            <p:ph type="body" idx="1"/>
          </p:nvPr>
        </p:nvSpPr>
        <p:spPr/>
        <p:txBody>
          <a:bodyPr/>
          <a:lstStyle/>
          <a:p>
            <a:pPr>
              <a:lnSpc>
                <a:spcPct val="90000"/>
              </a:lnSpc>
              <a:buFont typeface="Wingdings" charset="2"/>
              <a:buNone/>
            </a:pPr>
            <a:r>
              <a:rPr lang="en-US">
                <a:solidFill>
                  <a:srgbClr val="FFFFFF"/>
                </a:solidFill>
              </a:rPr>
              <a:t>Overall look</a:t>
            </a:r>
          </a:p>
          <a:p>
            <a:pPr>
              <a:lnSpc>
                <a:spcPct val="90000"/>
              </a:lnSpc>
            </a:pPr>
            <a:r>
              <a:rPr lang="en-US" sz="2800"/>
              <a:t>Match the purpose of the web site and its appropriate information to the target audience</a:t>
            </a:r>
          </a:p>
          <a:p>
            <a:pPr>
              <a:lnSpc>
                <a:spcPct val="90000"/>
              </a:lnSpc>
            </a:pPr>
            <a:r>
              <a:rPr lang="en-US" sz="2800"/>
              <a:t>Maintain consistency, clarity and simplicity – uniform color scheme</a:t>
            </a:r>
          </a:p>
          <a:p>
            <a:pPr>
              <a:lnSpc>
                <a:spcPct val="90000"/>
              </a:lnSpc>
            </a:pPr>
            <a:r>
              <a:rPr lang="en-US" sz="2800"/>
              <a:t>Use of colors, images, hyperlinks and web technology effectively</a:t>
            </a:r>
          </a:p>
          <a:p>
            <a:pPr>
              <a:lnSpc>
                <a:spcPct val="90000"/>
              </a:lnSpc>
            </a:pPr>
            <a:r>
              <a:rPr lang="en-US" sz="2800"/>
              <a:t>Organize the design elements logically and predictably</a:t>
            </a:r>
          </a:p>
        </p:txBody>
      </p:sp>
      <p:sp>
        <p:nvSpPr>
          <p:cNvPr id="174084" name="Rectangle 4"/>
          <p:cNvSpPr>
            <a:spLocks noGrp="1" noChangeArrowheads="1"/>
          </p:cNvSpPr>
          <p:nvPr>
            <p:ph type="title"/>
          </p:nvPr>
        </p:nvSpPr>
        <p:spPr>
          <a:xfrm>
            <a:off x="381000" y="228600"/>
            <a:ext cx="8458200" cy="1143000"/>
          </a:xfrm>
          <a:noFill/>
          <a:ln/>
        </p:spPr>
        <p:txBody>
          <a:bodyPr/>
          <a:lstStyle/>
          <a:p>
            <a:r>
              <a:rPr lang="en-US"/>
              <a:t>What are the design elements of a web page?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 calcmode="lin" valueType="num">
                                      <p:cBhvr additive="base">
                                        <p:cTn id="7" dur="500" fill="hold"/>
                                        <p:tgtEl>
                                          <p:spTgt spid="1740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0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083">
                                            <p:txEl>
                                              <p:pRg st="1" end="1"/>
                                            </p:txEl>
                                          </p:spTgt>
                                        </p:tgtEl>
                                        <p:attrNameLst>
                                          <p:attrName>style.visibility</p:attrName>
                                        </p:attrNameLst>
                                      </p:cBhvr>
                                      <p:to>
                                        <p:strVal val="visible"/>
                                      </p:to>
                                    </p:set>
                                    <p:anim calcmode="lin" valueType="num">
                                      <p:cBhvr additive="base">
                                        <p:cTn id="13" dur="500" fill="hold"/>
                                        <p:tgtEl>
                                          <p:spTgt spid="1740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0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083">
                                            <p:txEl>
                                              <p:pRg st="2" end="2"/>
                                            </p:txEl>
                                          </p:spTgt>
                                        </p:tgtEl>
                                        <p:attrNameLst>
                                          <p:attrName>style.visibility</p:attrName>
                                        </p:attrNameLst>
                                      </p:cBhvr>
                                      <p:to>
                                        <p:strVal val="visible"/>
                                      </p:to>
                                    </p:set>
                                    <p:anim calcmode="lin" valueType="num">
                                      <p:cBhvr additive="base">
                                        <p:cTn id="19" dur="500" fill="hold"/>
                                        <p:tgtEl>
                                          <p:spTgt spid="1740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40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083">
                                            <p:txEl>
                                              <p:pRg st="3" end="3"/>
                                            </p:txEl>
                                          </p:spTgt>
                                        </p:tgtEl>
                                        <p:attrNameLst>
                                          <p:attrName>style.visibility</p:attrName>
                                        </p:attrNameLst>
                                      </p:cBhvr>
                                      <p:to>
                                        <p:strVal val="visible"/>
                                      </p:to>
                                    </p:set>
                                    <p:anim calcmode="lin" valueType="num">
                                      <p:cBhvr additive="base">
                                        <p:cTn id="25" dur="500" fill="hold"/>
                                        <p:tgtEl>
                                          <p:spTgt spid="1740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40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083">
                                            <p:txEl>
                                              <p:pRg st="4" end="4"/>
                                            </p:txEl>
                                          </p:spTgt>
                                        </p:tgtEl>
                                        <p:attrNameLst>
                                          <p:attrName>style.visibility</p:attrName>
                                        </p:attrNameLst>
                                      </p:cBhvr>
                                      <p:to>
                                        <p:strVal val="visible"/>
                                      </p:to>
                                    </p:set>
                                    <p:anim calcmode="lin" valueType="num">
                                      <p:cBhvr additive="base">
                                        <p:cTn id="31" dur="500" fill="hold"/>
                                        <p:tgtEl>
                                          <p:spTgt spid="1740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408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B96F1A69-BAA6-4FC9-86CE-F29037500DF4}" type="slidenum">
              <a:rPr lang="en-US"/>
              <a:pPr/>
              <a:t>15</a:t>
            </a:fld>
            <a:endParaRPr lang="en-US"/>
          </a:p>
        </p:txBody>
      </p:sp>
      <p:sp>
        <p:nvSpPr>
          <p:cNvPr id="175107" name="Rectangle 3"/>
          <p:cNvSpPr>
            <a:spLocks noGrp="1" noChangeArrowheads="1"/>
          </p:cNvSpPr>
          <p:nvPr>
            <p:ph type="body" idx="1"/>
          </p:nvPr>
        </p:nvSpPr>
        <p:spPr>
          <a:xfrm>
            <a:off x="381000" y="2133600"/>
            <a:ext cx="8458200" cy="4267200"/>
          </a:xfrm>
        </p:spPr>
        <p:txBody>
          <a:bodyPr/>
          <a:lstStyle/>
          <a:p>
            <a:pPr>
              <a:lnSpc>
                <a:spcPct val="90000"/>
              </a:lnSpc>
              <a:buFont typeface="Wingdings" charset="2"/>
              <a:buNone/>
            </a:pPr>
            <a:r>
              <a:rPr lang="en-US">
                <a:solidFill>
                  <a:srgbClr val="FFFFFF"/>
                </a:solidFill>
              </a:rPr>
              <a:t>Content </a:t>
            </a:r>
          </a:p>
          <a:p>
            <a:pPr>
              <a:lnSpc>
                <a:spcPct val="90000"/>
              </a:lnSpc>
            </a:pPr>
            <a:r>
              <a:rPr lang="en-US" sz="2800"/>
              <a:t>Match the purpose of the web site and its appropriate information to the target audience</a:t>
            </a:r>
          </a:p>
          <a:p>
            <a:pPr>
              <a:lnSpc>
                <a:spcPct val="90000"/>
              </a:lnSpc>
            </a:pPr>
            <a:r>
              <a:rPr lang="en-US" sz="2800"/>
              <a:t>Information organized logically and predictably (text and other media types)</a:t>
            </a:r>
          </a:p>
          <a:p>
            <a:pPr>
              <a:lnSpc>
                <a:spcPct val="90000"/>
              </a:lnSpc>
            </a:pPr>
            <a:r>
              <a:rPr lang="en-US" sz="2800"/>
              <a:t>Ensure information is accurate, current, relevant , useful complete, interesting, unique</a:t>
            </a:r>
          </a:p>
          <a:p>
            <a:pPr>
              <a:lnSpc>
                <a:spcPct val="90000"/>
              </a:lnSpc>
            </a:pPr>
            <a:r>
              <a:rPr lang="en-US" sz="2800"/>
              <a:t>Employ a concise, easy to read writing style</a:t>
            </a:r>
          </a:p>
        </p:txBody>
      </p:sp>
      <p:sp>
        <p:nvSpPr>
          <p:cNvPr id="175108" name="Rectangle 4"/>
          <p:cNvSpPr>
            <a:spLocks noGrp="1" noChangeArrowheads="1"/>
          </p:cNvSpPr>
          <p:nvPr>
            <p:ph type="title"/>
          </p:nvPr>
        </p:nvSpPr>
        <p:spPr>
          <a:xfrm>
            <a:off x="0" y="228600"/>
            <a:ext cx="8839200" cy="1143000"/>
          </a:xfrm>
          <a:noFill/>
          <a:ln/>
        </p:spPr>
        <p:txBody>
          <a:bodyPr/>
          <a:lstStyle/>
          <a:p>
            <a:r>
              <a:rPr lang="en-US"/>
              <a:t>What are the design elements of a web page?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5107">
                                            <p:txEl>
                                              <p:pRg st="2" end="2"/>
                                            </p:txEl>
                                          </p:spTgt>
                                        </p:tgtEl>
                                        <p:attrNameLst>
                                          <p:attrName>style.visibility</p:attrName>
                                        </p:attrNameLst>
                                      </p:cBhvr>
                                      <p:to>
                                        <p:strVal val="visible"/>
                                      </p:to>
                                    </p:set>
                                    <p:anim calcmode="lin" valueType="num">
                                      <p:cBhvr additive="base">
                                        <p:cTn id="19" dur="500" fill="hold"/>
                                        <p:tgtEl>
                                          <p:spTgt spid="175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5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5107">
                                            <p:txEl>
                                              <p:pRg st="3" end="3"/>
                                            </p:txEl>
                                          </p:spTgt>
                                        </p:tgtEl>
                                        <p:attrNameLst>
                                          <p:attrName>style.visibility</p:attrName>
                                        </p:attrNameLst>
                                      </p:cBhvr>
                                      <p:to>
                                        <p:strVal val="visible"/>
                                      </p:to>
                                    </p:set>
                                    <p:anim calcmode="lin" valueType="num">
                                      <p:cBhvr additive="base">
                                        <p:cTn id="25" dur="500" fill="hold"/>
                                        <p:tgtEl>
                                          <p:spTgt spid="175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5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5107">
                                            <p:txEl>
                                              <p:pRg st="4" end="4"/>
                                            </p:txEl>
                                          </p:spTgt>
                                        </p:tgtEl>
                                        <p:attrNameLst>
                                          <p:attrName>style.visibility</p:attrName>
                                        </p:attrNameLst>
                                      </p:cBhvr>
                                      <p:to>
                                        <p:strVal val="visible"/>
                                      </p:to>
                                    </p:set>
                                    <p:anim calcmode="lin" valueType="num">
                                      <p:cBhvr additive="base">
                                        <p:cTn id="31" dur="500" fill="hold"/>
                                        <p:tgtEl>
                                          <p:spTgt spid="1751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51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36CAB2E5-E28B-4F9D-977C-4B5ECF212F40}" type="slidenum">
              <a:rPr lang="en-US"/>
              <a:pPr/>
              <a:t>16</a:t>
            </a:fld>
            <a:endParaRPr lang="en-US"/>
          </a:p>
        </p:txBody>
      </p:sp>
      <p:sp>
        <p:nvSpPr>
          <p:cNvPr id="176131" name="Rectangle 3"/>
          <p:cNvSpPr>
            <a:spLocks noGrp="1" noChangeArrowheads="1"/>
          </p:cNvSpPr>
          <p:nvPr>
            <p:ph type="body" idx="1"/>
          </p:nvPr>
        </p:nvSpPr>
        <p:spPr>
          <a:xfrm>
            <a:off x="228600" y="1905000"/>
            <a:ext cx="8915400" cy="4572000"/>
          </a:xfrm>
        </p:spPr>
        <p:txBody>
          <a:bodyPr/>
          <a:lstStyle/>
          <a:p>
            <a:pPr>
              <a:lnSpc>
                <a:spcPct val="90000"/>
              </a:lnSpc>
              <a:buFont typeface="Wingdings" charset="2"/>
              <a:buNone/>
            </a:pPr>
            <a:r>
              <a:rPr lang="en-US">
                <a:solidFill>
                  <a:srgbClr val="FFFFFF"/>
                </a:solidFill>
              </a:rPr>
              <a:t>Navigational tools</a:t>
            </a:r>
            <a:r>
              <a:rPr lang="en-US" sz="2800"/>
              <a:t> </a:t>
            </a:r>
          </a:p>
          <a:p>
            <a:pPr>
              <a:lnSpc>
                <a:spcPct val="90000"/>
              </a:lnSpc>
            </a:pPr>
            <a:r>
              <a:rPr lang="en-US" sz="2800"/>
              <a:t>Can be selected from text links, icons, buttons, bars and other graphical elements </a:t>
            </a:r>
          </a:p>
          <a:p>
            <a:pPr>
              <a:lnSpc>
                <a:spcPct val="90000"/>
              </a:lnSpc>
            </a:pPr>
            <a:r>
              <a:rPr lang="en-US" sz="2800"/>
              <a:t>Organized them logically and predictably </a:t>
            </a:r>
          </a:p>
          <a:p>
            <a:pPr>
              <a:lnSpc>
                <a:spcPct val="90000"/>
              </a:lnSpc>
            </a:pPr>
            <a:r>
              <a:rPr lang="en-US" sz="2800"/>
              <a:t>Provide clear, quick and consistent method to move within the site</a:t>
            </a:r>
          </a:p>
          <a:p>
            <a:pPr>
              <a:lnSpc>
                <a:spcPct val="90000"/>
              </a:lnSpc>
            </a:pPr>
            <a:r>
              <a:rPr lang="en-US" sz="2800"/>
              <a:t>Provide easy to use and find links</a:t>
            </a:r>
          </a:p>
          <a:p>
            <a:pPr>
              <a:lnSpc>
                <a:spcPct val="90000"/>
              </a:lnSpc>
            </a:pPr>
            <a:r>
              <a:rPr lang="en-US" sz="2800"/>
              <a:t>Should employ intuitive and descriptive pointers</a:t>
            </a:r>
          </a:p>
          <a:p>
            <a:pPr>
              <a:lnSpc>
                <a:spcPct val="90000"/>
              </a:lnSpc>
            </a:pPr>
            <a:r>
              <a:rPr lang="en-US" sz="2800"/>
              <a:t>Help create the web site’s identity</a:t>
            </a:r>
          </a:p>
        </p:txBody>
      </p:sp>
      <p:sp>
        <p:nvSpPr>
          <p:cNvPr id="176132" name="Rectangle 4"/>
          <p:cNvSpPr>
            <a:spLocks noGrp="1" noChangeArrowheads="1"/>
          </p:cNvSpPr>
          <p:nvPr>
            <p:ph type="title"/>
          </p:nvPr>
        </p:nvSpPr>
        <p:spPr>
          <a:xfrm>
            <a:off x="533400" y="228600"/>
            <a:ext cx="8153400" cy="1143000"/>
          </a:xfrm>
          <a:noFill/>
          <a:ln/>
        </p:spPr>
        <p:txBody>
          <a:bodyPr/>
          <a:lstStyle/>
          <a:p>
            <a:r>
              <a:rPr lang="en-US"/>
              <a:t>What are the design elements of a web page?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6131">
                                            <p:txEl>
                                              <p:pRg st="1" end="1"/>
                                            </p:txEl>
                                          </p:spTgt>
                                        </p:tgtEl>
                                        <p:attrNameLst>
                                          <p:attrName>style.visibility</p:attrName>
                                        </p:attrNameLst>
                                      </p:cBhvr>
                                      <p:to>
                                        <p:strVal val="visible"/>
                                      </p:to>
                                    </p:set>
                                    <p:anim calcmode="lin" valueType="num">
                                      <p:cBhvr additive="base">
                                        <p:cTn id="13" dur="500" fill="hold"/>
                                        <p:tgtEl>
                                          <p:spTgt spid="1761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61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6131">
                                            <p:txEl>
                                              <p:pRg st="2" end="2"/>
                                            </p:txEl>
                                          </p:spTgt>
                                        </p:tgtEl>
                                        <p:attrNameLst>
                                          <p:attrName>style.visibility</p:attrName>
                                        </p:attrNameLst>
                                      </p:cBhvr>
                                      <p:to>
                                        <p:strVal val="visible"/>
                                      </p:to>
                                    </p:set>
                                    <p:anim calcmode="lin" valueType="num">
                                      <p:cBhvr additive="base">
                                        <p:cTn id="19" dur="500" fill="hold"/>
                                        <p:tgtEl>
                                          <p:spTgt spid="1761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6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6131">
                                            <p:txEl>
                                              <p:pRg st="3" end="3"/>
                                            </p:txEl>
                                          </p:spTgt>
                                        </p:tgtEl>
                                        <p:attrNameLst>
                                          <p:attrName>style.visibility</p:attrName>
                                        </p:attrNameLst>
                                      </p:cBhvr>
                                      <p:to>
                                        <p:strVal val="visible"/>
                                      </p:to>
                                    </p:set>
                                    <p:anim calcmode="lin" valueType="num">
                                      <p:cBhvr additive="base">
                                        <p:cTn id="25" dur="500" fill="hold"/>
                                        <p:tgtEl>
                                          <p:spTgt spid="1761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61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6131">
                                            <p:txEl>
                                              <p:pRg st="4" end="4"/>
                                            </p:txEl>
                                          </p:spTgt>
                                        </p:tgtEl>
                                        <p:attrNameLst>
                                          <p:attrName>style.visibility</p:attrName>
                                        </p:attrNameLst>
                                      </p:cBhvr>
                                      <p:to>
                                        <p:strVal val="visible"/>
                                      </p:to>
                                    </p:set>
                                    <p:anim calcmode="lin" valueType="num">
                                      <p:cBhvr additive="base">
                                        <p:cTn id="31" dur="500" fill="hold"/>
                                        <p:tgtEl>
                                          <p:spTgt spid="1761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761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6131">
                                            <p:txEl>
                                              <p:pRg st="5" end="5"/>
                                            </p:txEl>
                                          </p:spTgt>
                                        </p:tgtEl>
                                        <p:attrNameLst>
                                          <p:attrName>style.visibility</p:attrName>
                                        </p:attrNameLst>
                                      </p:cBhvr>
                                      <p:to>
                                        <p:strVal val="visible"/>
                                      </p:to>
                                    </p:set>
                                    <p:anim calcmode="lin" valueType="num">
                                      <p:cBhvr additive="base">
                                        <p:cTn id="37" dur="500" fill="hold"/>
                                        <p:tgtEl>
                                          <p:spTgt spid="1761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761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6131">
                                            <p:txEl>
                                              <p:pRg st="6" end="6"/>
                                            </p:txEl>
                                          </p:spTgt>
                                        </p:tgtEl>
                                        <p:attrNameLst>
                                          <p:attrName>style.visibility</p:attrName>
                                        </p:attrNameLst>
                                      </p:cBhvr>
                                      <p:to>
                                        <p:strVal val="visible"/>
                                      </p:to>
                                    </p:set>
                                    <p:anim calcmode="lin" valueType="num">
                                      <p:cBhvr additive="base">
                                        <p:cTn id="43" dur="500" fill="hold"/>
                                        <p:tgtEl>
                                          <p:spTgt spid="1761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761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6CAA100B-34DE-4F97-89E7-4A484C6FD9B1}" type="slidenum">
              <a:rPr lang="en-US"/>
              <a:pPr/>
              <a:t>17</a:t>
            </a:fld>
            <a:endParaRPr lang="en-US"/>
          </a:p>
        </p:txBody>
      </p:sp>
      <p:sp>
        <p:nvSpPr>
          <p:cNvPr id="177155" name="Rectangle 1027"/>
          <p:cNvSpPr>
            <a:spLocks noGrp="1" noChangeArrowheads="1"/>
          </p:cNvSpPr>
          <p:nvPr>
            <p:ph type="body" idx="1"/>
          </p:nvPr>
        </p:nvSpPr>
        <p:spPr>
          <a:xfrm>
            <a:off x="304800" y="2133600"/>
            <a:ext cx="8610600" cy="4267200"/>
          </a:xfrm>
        </p:spPr>
        <p:txBody>
          <a:bodyPr/>
          <a:lstStyle/>
          <a:p>
            <a:pPr>
              <a:buFont typeface="Wingdings" charset="2"/>
              <a:buNone/>
            </a:pPr>
            <a:r>
              <a:rPr lang="en-US">
                <a:solidFill>
                  <a:srgbClr val="FFFFFF"/>
                </a:solidFill>
              </a:rPr>
              <a:t>Graphics</a:t>
            </a:r>
            <a:r>
              <a:rPr lang="en-US"/>
              <a:t> </a:t>
            </a:r>
          </a:p>
          <a:p>
            <a:r>
              <a:rPr lang="en-US" sz="2800"/>
              <a:t>Appropriate, essential, and relevant to the content of the page </a:t>
            </a:r>
          </a:p>
          <a:p>
            <a:r>
              <a:rPr lang="en-US" sz="2800"/>
              <a:t>Functional - serve a purpose and/or provide information </a:t>
            </a:r>
          </a:p>
          <a:p>
            <a:r>
              <a:rPr lang="en-US" sz="2800"/>
              <a:t>Of size, quality and file format appropriate </a:t>
            </a:r>
            <a:r>
              <a:rPr lang="en-US" sz="2800">
                <a:cs typeface="Times New Roman" charset="0"/>
              </a:rPr>
              <a:t>for the page content</a:t>
            </a:r>
            <a:r>
              <a:rPr lang="en-US" sz="2800"/>
              <a:t> </a:t>
            </a:r>
          </a:p>
          <a:p>
            <a:r>
              <a:rPr lang="en-US" sz="2800"/>
              <a:t>Used to add value to the overall design</a:t>
            </a:r>
          </a:p>
        </p:txBody>
      </p:sp>
      <p:sp>
        <p:nvSpPr>
          <p:cNvPr id="177156" name="Rectangle 1028"/>
          <p:cNvSpPr>
            <a:spLocks noGrp="1" noChangeArrowheads="1"/>
          </p:cNvSpPr>
          <p:nvPr>
            <p:ph type="title"/>
          </p:nvPr>
        </p:nvSpPr>
        <p:spPr>
          <a:xfrm>
            <a:off x="457200" y="228600"/>
            <a:ext cx="8229600" cy="1143000"/>
          </a:xfrm>
          <a:noFill/>
          <a:ln/>
        </p:spPr>
        <p:txBody>
          <a:bodyPr/>
          <a:lstStyle/>
          <a:p>
            <a:r>
              <a:rPr lang="en-US"/>
              <a:t>What are the design elements of a web page?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77155">
                                            <p:txEl>
                                              <p:pRg st="2" end="2"/>
                                            </p:txEl>
                                          </p:spTgt>
                                        </p:tgtEl>
                                        <p:attrNameLst>
                                          <p:attrName>style.visibility</p:attrName>
                                        </p:attrNameLst>
                                      </p:cBhvr>
                                      <p:to>
                                        <p:strVal val="visible"/>
                                      </p:to>
                                    </p:set>
                                    <p:anim calcmode="lin" valueType="num">
                                      <p:cBhvr additive="base">
                                        <p:cTn id="19" dur="500" fill="hold"/>
                                        <p:tgtEl>
                                          <p:spTgt spid="177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715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77155">
                                            <p:txEl>
                                              <p:pRg st="4" end="4"/>
                                            </p:txEl>
                                          </p:spTgt>
                                        </p:tgtEl>
                                        <p:attrNameLst>
                                          <p:attrName>style.visibility</p:attrName>
                                        </p:attrNameLst>
                                      </p:cBhvr>
                                      <p:to>
                                        <p:strVal val="visible"/>
                                      </p:to>
                                    </p:set>
                                    <p:anim calcmode="lin" valueType="num">
                                      <p:cBhvr additive="base">
                                        <p:cTn id="31" dur="500" fill="hold"/>
                                        <p:tgtEl>
                                          <p:spTgt spid="1771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715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E1B3AC4F-5A6F-4EFE-835F-0E3532899A60}" type="slidenum">
              <a:rPr lang="en-US"/>
              <a:pPr/>
              <a:t>18</a:t>
            </a:fld>
            <a:endParaRPr lang="en-US"/>
          </a:p>
        </p:txBody>
      </p:sp>
      <p:sp>
        <p:nvSpPr>
          <p:cNvPr id="178179" name="Rectangle 3"/>
          <p:cNvSpPr>
            <a:spLocks noGrp="1" noChangeArrowheads="1"/>
          </p:cNvSpPr>
          <p:nvPr>
            <p:ph type="body" idx="1"/>
          </p:nvPr>
        </p:nvSpPr>
        <p:spPr/>
        <p:txBody>
          <a:bodyPr/>
          <a:lstStyle/>
          <a:p>
            <a:pPr>
              <a:buFont typeface="Wingdings" charset="2"/>
              <a:buNone/>
            </a:pPr>
            <a:r>
              <a:rPr lang="en-US">
                <a:solidFill>
                  <a:srgbClr val="FFFFFF"/>
                </a:solidFill>
              </a:rPr>
              <a:t>Page layout and structure</a:t>
            </a:r>
          </a:p>
          <a:p>
            <a:r>
              <a:rPr lang="en-US" sz="2800"/>
              <a:t>Follow the overall look guidelines </a:t>
            </a:r>
          </a:p>
          <a:p>
            <a:r>
              <a:rPr lang="en-US" sz="2800"/>
              <a:t>Take the technical elements into consideration</a:t>
            </a:r>
          </a:p>
          <a:p>
            <a:pPr lvl="1"/>
            <a:r>
              <a:rPr lang="en-US" sz="2400"/>
              <a:t>descriptive file name</a:t>
            </a:r>
          </a:p>
          <a:p>
            <a:pPr lvl="1"/>
            <a:r>
              <a:rPr lang="en-US" sz="2400"/>
              <a:t>descriptive document title</a:t>
            </a:r>
          </a:p>
          <a:p>
            <a:pPr lvl="1"/>
            <a:r>
              <a:rPr lang="en-US" sz="2400"/>
              <a:t>complete contact information</a:t>
            </a:r>
          </a:p>
          <a:p>
            <a:pPr lvl="1"/>
            <a:r>
              <a:rPr lang="en-US" sz="2400"/>
              <a:t>effective use of  tables and frames</a:t>
            </a:r>
          </a:p>
          <a:p>
            <a:pPr lvl="1"/>
            <a:r>
              <a:rPr lang="en-US" sz="2400"/>
              <a:t>browser compatibility </a:t>
            </a:r>
          </a:p>
        </p:txBody>
      </p:sp>
      <p:sp>
        <p:nvSpPr>
          <p:cNvPr id="178180" name="Rectangle 4"/>
          <p:cNvSpPr>
            <a:spLocks noGrp="1" noChangeArrowheads="1"/>
          </p:cNvSpPr>
          <p:nvPr>
            <p:ph type="title"/>
          </p:nvPr>
        </p:nvSpPr>
        <p:spPr>
          <a:xfrm>
            <a:off x="533400" y="228600"/>
            <a:ext cx="8153400" cy="1143000"/>
          </a:xfrm>
          <a:noFill/>
          <a:ln/>
        </p:spPr>
        <p:txBody>
          <a:bodyPr/>
          <a:lstStyle/>
          <a:p>
            <a:r>
              <a:rPr lang="en-US"/>
              <a:t>What are the design elements of a web page?</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wipe(up)">
                                      <p:cBhvr>
                                        <p:cTn id="7" dur="500"/>
                                        <p:tgtEl>
                                          <p:spTgt spid="17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8179">
                                            <p:txEl>
                                              <p:pRg st="1" end="1"/>
                                            </p:txEl>
                                          </p:spTgt>
                                        </p:tgtEl>
                                        <p:attrNameLst>
                                          <p:attrName>style.visibility</p:attrName>
                                        </p:attrNameLst>
                                      </p:cBhvr>
                                      <p:to>
                                        <p:strVal val="visible"/>
                                      </p:to>
                                    </p:set>
                                    <p:animEffect transition="in" filter="wipe(up)">
                                      <p:cBhvr>
                                        <p:cTn id="12" dur="500"/>
                                        <p:tgtEl>
                                          <p:spTgt spid="178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8179">
                                            <p:txEl>
                                              <p:pRg st="2" end="2"/>
                                            </p:txEl>
                                          </p:spTgt>
                                        </p:tgtEl>
                                        <p:attrNameLst>
                                          <p:attrName>style.visibility</p:attrName>
                                        </p:attrNameLst>
                                      </p:cBhvr>
                                      <p:to>
                                        <p:strVal val="visible"/>
                                      </p:to>
                                    </p:set>
                                    <p:animEffect transition="in" filter="wipe(up)">
                                      <p:cBhvr>
                                        <p:cTn id="17" dur="500"/>
                                        <p:tgtEl>
                                          <p:spTgt spid="178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8179">
                                            <p:txEl>
                                              <p:pRg st="3" end="3"/>
                                            </p:txEl>
                                          </p:spTgt>
                                        </p:tgtEl>
                                        <p:attrNameLst>
                                          <p:attrName>style.visibility</p:attrName>
                                        </p:attrNameLst>
                                      </p:cBhvr>
                                      <p:to>
                                        <p:strVal val="visible"/>
                                      </p:to>
                                    </p:set>
                                    <p:animEffect transition="in" filter="wipe(up)">
                                      <p:cBhvr>
                                        <p:cTn id="22" dur="500"/>
                                        <p:tgtEl>
                                          <p:spTgt spid="1781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8179">
                                            <p:txEl>
                                              <p:pRg st="4" end="4"/>
                                            </p:txEl>
                                          </p:spTgt>
                                        </p:tgtEl>
                                        <p:attrNameLst>
                                          <p:attrName>style.visibility</p:attrName>
                                        </p:attrNameLst>
                                      </p:cBhvr>
                                      <p:to>
                                        <p:strVal val="visible"/>
                                      </p:to>
                                    </p:set>
                                    <p:animEffect transition="in" filter="wipe(up)">
                                      <p:cBhvr>
                                        <p:cTn id="27" dur="500"/>
                                        <p:tgtEl>
                                          <p:spTgt spid="1781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78179">
                                            <p:txEl>
                                              <p:pRg st="5" end="5"/>
                                            </p:txEl>
                                          </p:spTgt>
                                        </p:tgtEl>
                                        <p:attrNameLst>
                                          <p:attrName>style.visibility</p:attrName>
                                        </p:attrNameLst>
                                      </p:cBhvr>
                                      <p:to>
                                        <p:strVal val="visible"/>
                                      </p:to>
                                    </p:set>
                                    <p:animEffect transition="in" filter="wipe(up)">
                                      <p:cBhvr>
                                        <p:cTn id="32" dur="500"/>
                                        <p:tgtEl>
                                          <p:spTgt spid="1781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78179">
                                            <p:txEl>
                                              <p:pRg st="6" end="6"/>
                                            </p:txEl>
                                          </p:spTgt>
                                        </p:tgtEl>
                                        <p:attrNameLst>
                                          <p:attrName>style.visibility</p:attrName>
                                        </p:attrNameLst>
                                      </p:cBhvr>
                                      <p:to>
                                        <p:strVal val="visible"/>
                                      </p:to>
                                    </p:set>
                                    <p:animEffect transition="in" filter="wipe(up)">
                                      <p:cBhvr>
                                        <p:cTn id="37" dur="500"/>
                                        <p:tgtEl>
                                          <p:spTgt spid="1781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78179">
                                            <p:txEl>
                                              <p:pRg st="7" end="7"/>
                                            </p:txEl>
                                          </p:spTgt>
                                        </p:tgtEl>
                                        <p:attrNameLst>
                                          <p:attrName>style.visibility</p:attrName>
                                        </p:attrNameLst>
                                      </p:cBhvr>
                                      <p:to>
                                        <p:strVal val="visible"/>
                                      </p:to>
                                    </p:set>
                                    <p:animEffect transition="in" filter="wipe(up)">
                                      <p:cBhvr>
                                        <p:cTn id="42" dur="500"/>
                                        <p:tgtEl>
                                          <p:spTgt spid="178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UNESCO ICTLIP Module 6.  Lesson 1</a:t>
            </a:r>
          </a:p>
        </p:txBody>
      </p:sp>
      <p:sp>
        <p:nvSpPr>
          <p:cNvPr id="6" name="Slide Number Placeholder 5"/>
          <p:cNvSpPr>
            <a:spLocks noGrp="1"/>
          </p:cNvSpPr>
          <p:nvPr>
            <p:ph type="sldNum" sz="quarter" idx="12"/>
          </p:nvPr>
        </p:nvSpPr>
        <p:spPr/>
        <p:txBody>
          <a:bodyPr/>
          <a:lstStyle/>
          <a:p>
            <a:fld id="{AE988FAD-731F-47C3-A0F5-1F67A640F97F}" type="slidenum">
              <a:rPr lang="en-US"/>
              <a:pPr/>
              <a:t>19</a:t>
            </a:fld>
            <a:endParaRPr lang="en-US"/>
          </a:p>
        </p:txBody>
      </p:sp>
      <p:sp>
        <p:nvSpPr>
          <p:cNvPr id="150530" name="Rectangle 2"/>
          <p:cNvSpPr>
            <a:spLocks noGrp="1" noChangeArrowheads="1"/>
          </p:cNvSpPr>
          <p:nvPr>
            <p:ph type="title"/>
          </p:nvPr>
        </p:nvSpPr>
        <p:spPr/>
        <p:txBody>
          <a:bodyPr/>
          <a:lstStyle/>
          <a:p>
            <a:r>
              <a:rPr lang="en-US"/>
              <a:t>Activity 2.3</a:t>
            </a:r>
          </a:p>
        </p:txBody>
      </p:sp>
      <p:sp>
        <p:nvSpPr>
          <p:cNvPr id="150531" name="Rectangle 3"/>
          <p:cNvSpPr>
            <a:spLocks noGrp="1" noChangeArrowheads="1"/>
          </p:cNvSpPr>
          <p:nvPr>
            <p:ph type="body" idx="1"/>
          </p:nvPr>
        </p:nvSpPr>
        <p:spPr>
          <a:xfrm>
            <a:off x="457200" y="2133600"/>
            <a:ext cx="8382000" cy="4267200"/>
          </a:xfrm>
        </p:spPr>
        <p:txBody>
          <a:bodyPr/>
          <a:lstStyle/>
          <a:p>
            <a:pPr algn="just">
              <a:buFont typeface="Wingdings" charset="2"/>
              <a:buNone/>
            </a:pPr>
            <a:r>
              <a:rPr lang="en-US" sz="2800" b="1">
                <a:cs typeface="Times New Roman" charset="0"/>
              </a:rPr>
              <a:t>Read this article:</a:t>
            </a:r>
          </a:p>
          <a:p>
            <a:r>
              <a:rPr lang="en-US" sz="2800" b="1">
                <a:cs typeface="Times New Roman" charset="0"/>
              </a:rPr>
              <a:t>Yale Style Manual</a:t>
            </a:r>
          </a:p>
          <a:p>
            <a:pPr lvl="1"/>
            <a:r>
              <a:rPr lang="en-US" sz="2400" b="1">
                <a:cs typeface="Times New Roman" charset="0"/>
              </a:rPr>
              <a:t>http://info.med.yale.edu/caim/manual/</a:t>
            </a:r>
          </a:p>
          <a:p>
            <a:r>
              <a:rPr lang="en-US" sz="2800" b="1">
                <a:cs typeface="Times New Roman" charset="0"/>
              </a:rPr>
              <a:t>Create a storyboard for your web page, with a layout for each web page </a:t>
            </a:r>
          </a:p>
          <a:p>
            <a:r>
              <a:rPr lang="en-US" sz="2800" b="1">
                <a:cs typeface="Times New Roman" charset="0"/>
              </a:rPr>
              <a:t>Organize your web site – illustrate the structure of your site showing how the pages are linked to each other</a:t>
            </a:r>
          </a:p>
        </p:txBody>
      </p:sp>
      <p:pic>
        <p:nvPicPr>
          <p:cNvPr id="150532" name="Picture 4" descr="PE03336_"/>
          <p:cNvPicPr>
            <a:picLocks noChangeAspect="1" noChangeArrowheads="1"/>
          </p:cNvPicPr>
          <p:nvPr/>
        </p:nvPicPr>
        <p:blipFill>
          <a:blip r:embed="rId2"/>
          <a:srcRect/>
          <a:stretch>
            <a:fillRect/>
          </a:stretch>
        </p:blipFill>
        <p:spPr bwMode="auto">
          <a:xfrm>
            <a:off x="685800" y="228600"/>
            <a:ext cx="1143000" cy="968375"/>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 calcmode="lin" valueType="num">
                                      <p:cBhvr additive="base">
                                        <p:cTn id="7" dur="500" fill="hold"/>
                                        <p:tgtEl>
                                          <p:spTgt spid="150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05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0531">
                                            <p:txEl>
                                              <p:pRg st="1" end="1"/>
                                            </p:txEl>
                                          </p:spTgt>
                                        </p:tgtEl>
                                        <p:attrNameLst>
                                          <p:attrName>style.visibility</p:attrName>
                                        </p:attrNameLst>
                                      </p:cBhvr>
                                      <p:to>
                                        <p:strVal val="visible"/>
                                      </p:to>
                                    </p:set>
                                    <p:anim calcmode="lin" valueType="num">
                                      <p:cBhvr additive="base">
                                        <p:cTn id="13" dur="500" fill="hold"/>
                                        <p:tgtEl>
                                          <p:spTgt spid="150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0531">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150531">
                                            <p:txEl>
                                              <p:pRg st="2" end="2"/>
                                            </p:txEl>
                                          </p:spTgt>
                                        </p:tgtEl>
                                        <p:attrNameLst>
                                          <p:attrName>style.visibility</p:attrName>
                                        </p:attrNameLst>
                                      </p:cBhvr>
                                      <p:to>
                                        <p:strVal val="visible"/>
                                      </p:to>
                                    </p:set>
                                    <p:anim calcmode="lin" valueType="num">
                                      <p:cBhvr additive="base">
                                        <p:cTn id="17" dur="500" fill="hold"/>
                                        <p:tgtEl>
                                          <p:spTgt spid="1505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053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50531">
                                            <p:txEl>
                                              <p:pRg st="3" end="3"/>
                                            </p:txEl>
                                          </p:spTgt>
                                        </p:tgtEl>
                                        <p:attrNameLst>
                                          <p:attrName>style.visibility</p:attrName>
                                        </p:attrNameLst>
                                      </p:cBhvr>
                                      <p:to>
                                        <p:strVal val="visible"/>
                                      </p:to>
                                    </p:set>
                                    <p:anim calcmode="lin" valueType="num">
                                      <p:cBhvr additive="base">
                                        <p:cTn id="23" dur="500" fill="hold"/>
                                        <p:tgtEl>
                                          <p:spTgt spid="15053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053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150531">
                                            <p:txEl>
                                              <p:pRg st="4" end="4"/>
                                            </p:txEl>
                                          </p:spTgt>
                                        </p:tgtEl>
                                        <p:attrNameLst>
                                          <p:attrName>style.visibility</p:attrName>
                                        </p:attrNameLst>
                                      </p:cBhvr>
                                      <p:to>
                                        <p:strVal val="visible"/>
                                      </p:to>
                                    </p:set>
                                    <p:anim calcmode="lin" valueType="num">
                                      <p:cBhvr additive="base">
                                        <p:cTn id="29" dur="500" fill="hold"/>
                                        <p:tgtEl>
                                          <p:spTgt spid="15053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0531">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E6A6D76F-08B9-43B6-94B1-F0512DDD1BC5}" type="slidenum">
              <a:rPr lang="en-US"/>
              <a:pPr/>
              <a:t>2</a:t>
            </a:fld>
            <a:endParaRPr lang="en-US"/>
          </a:p>
        </p:txBody>
      </p:sp>
      <p:sp>
        <p:nvSpPr>
          <p:cNvPr id="67586" name="Rectangle 2"/>
          <p:cNvSpPr>
            <a:spLocks noGrp="1" noChangeArrowheads="1"/>
          </p:cNvSpPr>
          <p:nvPr>
            <p:ph type="title"/>
          </p:nvPr>
        </p:nvSpPr>
        <p:spPr/>
        <p:txBody>
          <a:bodyPr/>
          <a:lstStyle/>
          <a:p>
            <a:r>
              <a:rPr lang="en-US"/>
              <a:t>Scope</a:t>
            </a:r>
          </a:p>
        </p:txBody>
      </p:sp>
      <p:sp>
        <p:nvSpPr>
          <p:cNvPr id="67587" name="Rectangle 3"/>
          <p:cNvSpPr>
            <a:spLocks noGrp="1" noChangeArrowheads="1"/>
          </p:cNvSpPr>
          <p:nvPr>
            <p:ph type="body" idx="1"/>
          </p:nvPr>
        </p:nvSpPr>
        <p:spPr>
          <a:xfrm>
            <a:off x="304800" y="2133600"/>
            <a:ext cx="8610600" cy="4267200"/>
          </a:xfrm>
        </p:spPr>
        <p:txBody>
          <a:bodyPr/>
          <a:lstStyle/>
          <a:p>
            <a:pPr>
              <a:lnSpc>
                <a:spcPct val="90000"/>
              </a:lnSpc>
            </a:pPr>
            <a:r>
              <a:rPr lang="en-US" sz="2800"/>
              <a:t>What are the first steps in web page design?</a:t>
            </a:r>
          </a:p>
          <a:p>
            <a:pPr>
              <a:lnSpc>
                <a:spcPct val="90000"/>
              </a:lnSpc>
            </a:pPr>
            <a:r>
              <a:rPr lang="en-US" sz="2800"/>
              <a:t>What are the elements of a web page?</a:t>
            </a:r>
          </a:p>
          <a:p>
            <a:pPr>
              <a:lnSpc>
                <a:spcPct val="90000"/>
              </a:lnSpc>
            </a:pPr>
            <a:r>
              <a:rPr lang="en-US" sz="2800"/>
              <a:t>What are the guidelines for the design elements of a web page?</a:t>
            </a:r>
          </a:p>
          <a:p>
            <a:pPr>
              <a:lnSpc>
                <a:spcPct val="90000"/>
              </a:lnSpc>
            </a:pPr>
            <a:r>
              <a:rPr lang="en-US" sz="2800"/>
              <a:t>What are some tips in web page creation and design?</a:t>
            </a:r>
          </a:p>
          <a:p>
            <a:pPr>
              <a:lnSpc>
                <a:spcPct val="90000"/>
              </a:lnSpc>
            </a:pPr>
            <a:r>
              <a:rPr lang="en-US" sz="2800">
                <a:cs typeface="Times New Roman" charset="0"/>
              </a:rPr>
              <a:t>What are the guidelines for creating library websites?</a:t>
            </a:r>
            <a:r>
              <a:rPr lang="en-US" sz="2800"/>
              <a:t> </a:t>
            </a:r>
          </a:p>
          <a:p>
            <a:pPr>
              <a:lnSpc>
                <a:spcPct val="90000"/>
              </a:lnSpc>
            </a:pPr>
            <a:r>
              <a:rPr lang="en-US" sz="2800"/>
              <a:t>How to evaluate web sites?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blinds(vertical)">
                                      <p:cBhvr>
                                        <p:cTn id="7" dur="500"/>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 calcmode="lin" valueType="num">
                                      <p:cBhvr additive="base">
                                        <p:cTn id="12"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758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67587">
                                            <p:txEl>
                                              <p:pRg st="1" end="1"/>
                                            </p:txEl>
                                          </p:spTgt>
                                        </p:tgtEl>
                                        <p:attrNameLst>
                                          <p:attrName>style.visibility</p:attrName>
                                        </p:attrNameLst>
                                      </p:cBhvr>
                                      <p:to>
                                        <p:strVal val="visible"/>
                                      </p:to>
                                    </p:set>
                                    <p:anim calcmode="lin" valueType="num">
                                      <p:cBhvr additive="base">
                                        <p:cTn id="18"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758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67587">
                                            <p:txEl>
                                              <p:pRg st="2" end="2"/>
                                            </p:txEl>
                                          </p:spTgt>
                                        </p:tgtEl>
                                        <p:attrNameLst>
                                          <p:attrName>style.visibility</p:attrName>
                                        </p:attrNameLst>
                                      </p:cBhvr>
                                      <p:to>
                                        <p:strVal val="visible"/>
                                      </p:to>
                                    </p:set>
                                    <p:anim calcmode="lin" valueType="num">
                                      <p:cBhvr additive="base">
                                        <p:cTn id="24"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758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grpId="0" nodeType="clickEffect">
                                  <p:stCondLst>
                                    <p:cond delay="0"/>
                                  </p:stCondLst>
                                  <p:childTnLst>
                                    <p:set>
                                      <p:cBhvr>
                                        <p:cTn id="29" dur="1" fill="hold">
                                          <p:stCondLst>
                                            <p:cond delay="0"/>
                                          </p:stCondLst>
                                        </p:cTn>
                                        <p:tgtEl>
                                          <p:spTgt spid="67587">
                                            <p:txEl>
                                              <p:pRg st="3" end="3"/>
                                            </p:txEl>
                                          </p:spTgt>
                                        </p:tgtEl>
                                        <p:attrNameLst>
                                          <p:attrName>style.visibility</p:attrName>
                                        </p:attrNameLst>
                                      </p:cBhvr>
                                      <p:to>
                                        <p:strVal val="visible"/>
                                      </p:to>
                                    </p:set>
                                    <p:anim calcmode="lin" valueType="num">
                                      <p:cBhvr additive="base">
                                        <p:cTn id="30"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6758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9" fill="hold" grpId="0" nodeType="clickEffect">
                                  <p:stCondLst>
                                    <p:cond delay="0"/>
                                  </p:stCondLst>
                                  <p:childTnLst>
                                    <p:set>
                                      <p:cBhvr>
                                        <p:cTn id="35" dur="1" fill="hold">
                                          <p:stCondLst>
                                            <p:cond delay="0"/>
                                          </p:stCondLst>
                                        </p:cTn>
                                        <p:tgtEl>
                                          <p:spTgt spid="67587">
                                            <p:txEl>
                                              <p:pRg st="4" end="4"/>
                                            </p:txEl>
                                          </p:spTgt>
                                        </p:tgtEl>
                                        <p:attrNameLst>
                                          <p:attrName>style.visibility</p:attrName>
                                        </p:attrNameLst>
                                      </p:cBhvr>
                                      <p:to>
                                        <p:strVal val="visible"/>
                                      </p:to>
                                    </p:set>
                                    <p:anim calcmode="lin" valueType="num">
                                      <p:cBhvr additive="base">
                                        <p:cTn id="36"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6758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9" fill="hold" grpId="0" nodeType="clickEffect">
                                  <p:stCondLst>
                                    <p:cond delay="0"/>
                                  </p:stCondLst>
                                  <p:childTnLst>
                                    <p:set>
                                      <p:cBhvr>
                                        <p:cTn id="41" dur="1" fill="hold">
                                          <p:stCondLst>
                                            <p:cond delay="0"/>
                                          </p:stCondLst>
                                        </p:cTn>
                                        <p:tgtEl>
                                          <p:spTgt spid="67587">
                                            <p:txEl>
                                              <p:pRg st="5" end="5"/>
                                            </p:txEl>
                                          </p:spTgt>
                                        </p:tgtEl>
                                        <p:attrNameLst>
                                          <p:attrName>style.visibility</p:attrName>
                                        </p:attrNameLst>
                                      </p:cBhvr>
                                      <p:to>
                                        <p:strVal val="visible"/>
                                      </p:to>
                                    </p:set>
                                    <p:anim calcmode="lin" valueType="num">
                                      <p:cBhvr additive="base">
                                        <p:cTn id="42" dur="500" fill="hold"/>
                                        <p:tgtEl>
                                          <p:spTgt spid="67587">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6758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D82170AD-A0CE-4603-AE94-61EA2B3E8045}" type="slidenum">
              <a:rPr lang="en-US"/>
              <a:pPr/>
              <a:t>20</a:t>
            </a:fld>
            <a:endParaRPr lang="en-US"/>
          </a:p>
        </p:txBody>
      </p:sp>
      <p:sp>
        <p:nvSpPr>
          <p:cNvPr id="193538" name="Rectangle 2"/>
          <p:cNvSpPr>
            <a:spLocks noGrp="1" noChangeArrowheads="1"/>
          </p:cNvSpPr>
          <p:nvPr>
            <p:ph type="title"/>
          </p:nvPr>
        </p:nvSpPr>
        <p:spPr>
          <a:xfrm>
            <a:off x="-304800" y="228600"/>
            <a:ext cx="9677400" cy="1143000"/>
          </a:xfrm>
        </p:spPr>
        <p:txBody>
          <a:bodyPr/>
          <a:lstStyle/>
          <a:p>
            <a:r>
              <a:rPr lang="en-US"/>
              <a:t>Some tips in web page design</a:t>
            </a:r>
          </a:p>
        </p:txBody>
      </p:sp>
      <p:sp>
        <p:nvSpPr>
          <p:cNvPr id="193539" name="Rectangle 3"/>
          <p:cNvSpPr>
            <a:spLocks noGrp="1" noChangeArrowheads="1"/>
          </p:cNvSpPr>
          <p:nvPr>
            <p:ph type="body" idx="1"/>
          </p:nvPr>
        </p:nvSpPr>
        <p:spPr/>
        <p:txBody>
          <a:bodyPr/>
          <a:lstStyle/>
          <a:p>
            <a:pPr>
              <a:lnSpc>
                <a:spcPct val="90000"/>
              </a:lnSpc>
              <a:buFont typeface="Wingdings" charset="2"/>
              <a:buNone/>
            </a:pPr>
            <a:r>
              <a:rPr lang="en-US">
                <a:solidFill>
                  <a:srgbClr val="FFFFFF"/>
                </a:solidFill>
              </a:rPr>
              <a:t>Do’s in web page design</a:t>
            </a:r>
          </a:p>
          <a:p>
            <a:pPr>
              <a:lnSpc>
                <a:spcPct val="90000"/>
              </a:lnSpc>
            </a:pPr>
            <a:r>
              <a:rPr lang="en-US" sz="2800"/>
              <a:t>Plan the web site structure and navigation</a:t>
            </a:r>
          </a:p>
          <a:p>
            <a:pPr>
              <a:lnSpc>
                <a:spcPct val="90000"/>
              </a:lnSpc>
            </a:pPr>
            <a:r>
              <a:rPr lang="en-US" sz="2800"/>
              <a:t>Keep the layout simple and intuitive </a:t>
            </a:r>
          </a:p>
          <a:p>
            <a:pPr>
              <a:lnSpc>
                <a:spcPct val="90000"/>
              </a:lnSpc>
            </a:pPr>
            <a:r>
              <a:rPr lang="en-US" sz="2800"/>
              <a:t>Use the same general style throughout </a:t>
            </a:r>
          </a:p>
          <a:p>
            <a:pPr>
              <a:lnSpc>
                <a:spcPct val="90000"/>
              </a:lnSpc>
            </a:pPr>
            <a:r>
              <a:rPr lang="en-US" sz="2800"/>
              <a:t>Add standard navigation tools to each page</a:t>
            </a:r>
          </a:p>
          <a:p>
            <a:pPr>
              <a:lnSpc>
                <a:spcPct val="90000"/>
              </a:lnSpc>
            </a:pPr>
            <a:r>
              <a:rPr lang="en-US" sz="2800"/>
              <a:t>Include copyright and contact information on each page</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3539">
                                            <p:txEl>
                                              <p:pRg st="3" end="3"/>
                                            </p:txEl>
                                          </p:spTgt>
                                        </p:tgtEl>
                                        <p:attrNameLst>
                                          <p:attrName>style.visibility</p:attrName>
                                        </p:attrNameLst>
                                      </p:cBhvr>
                                      <p:to>
                                        <p:strVal val="visible"/>
                                      </p:to>
                                    </p:set>
                                    <p:anim calcmode="lin" valueType="num">
                                      <p:cBhvr additive="base">
                                        <p:cTn id="25" dur="500" fill="hold"/>
                                        <p:tgtEl>
                                          <p:spTgt spid="1935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3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3539">
                                            <p:txEl>
                                              <p:pRg st="4" end="4"/>
                                            </p:txEl>
                                          </p:spTgt>
                                        </p:tgtEl>
                                        <p:attrNameLst>
                                          <p:attrName>style.visibility</p:attrName>
                                        </p:attrNameLst>
                                      </p:cBhvr>
                                      <p:to>
                                        <p:strVal val="visible"/>
                                      </p:to>
                                    </p:set>
                                    <p:anim calcmode="lin" valueType="num">
                                      <p:cBhvr additive="base">
                                        <p:cTn id="31" dur="500" fill="hold"/>
                                        <p:tgtEl>
                                          <p:spTgt spid="1935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35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3539">
                                            <p:txEl>
                                              <p:pRg st="5" end="5"/>
                                            </p:txEl>
                                          </p:spTgt>
                                        </p:tgtEl>
                                        <p:attrNameLst>
                                          <p:attrName>style.visibility</p:attrName>
                                        </p:attrNameLst>
                                      </p:cBhvr>
                                      <p:to>
                                        <p:strVal val="visible"/>
                                      </p:to>
                                    </p:set>
                                    <p:anim calcmode="lin" valueType="num">
                                      <p:cBhvr additive="base">
                                        <p:cTn id="37" dur="500" fill="hold"/>
                                        <p:tgtEl>
                                          <p:spTgt spid="1935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35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7A345B12-493C-4A29-B04C-AC13674D5FC0}" type="slidenum">
              <a:rPr lang="en-US"/>
              <a:pPr/>
              <a:t>21</a:t>
            </a:fld>
            <a:endParaRPr lang="en-US"/>
          </a:p>
        </p:txBody>
      </p:sp>
      <p:sp>
        <p:nvSpPr>
          <p:cNvPr id="194562" name="Rectangle 2"/>
          <p:cNvSpPr>
            <a:spLocks noGrp="1" noChangeArrowheads="1"/>
          </p:cNvSpPr>
          <p:nvPr>
            <p:ph type="title"/>
          </p:nvPr>
        </p:nvSpPr>
        <p:spPr>
          <a:xfrm>
            <a:off x="-152400" y="228600"/>
            <a:ext cx="9448800" cy="1143000"/>
          </a:xfrm>
        </p:spPr>
        <p:txBody>
          <a:bodyPr/>
          <a:lstStyle/>
          <a:p>
            <a:r>
              <a:rPr lang="en-US"/>
              <a:t>Some tips in web page design</a:t>
            </a:r>
          </a:p>
        </p:txBody>
      </p:sp>
      <p:sp>
        <p:nvSpPr>
          <p:cNvPr id="194563" name="Rectangle 3"/>
          <p:cNvSpPr>
            <a:spLocks noGrp="1" noChangeArrowheads="1"/>
          </p:cNvSpPr>
          <p:nvPr>
            <p:ph type="body" idx="1"/>
          </p:nvPr>
        </p:nvSpPr>
        <p:spPr/>
        <p:txBody>
          <a:bodyPr/>
          <a:lstStyle/>
          <a:p>
            <a:pPr>
              <a:lnSpc>
                <a:spcPct val="90000"/>
              </a:lnSpc>
              <a:buFont typeface="Wingdings" charset="2"/>
              <a:buNone/>
            </a:pPr>
            <a:r>
              <a:rPr lang="en-US">
                <a:solidFill>
                  <a:srgbClr val="FFFFFF"/>
                </a:solidFill>
              </a:rPr>
              <a:t>Do’s in web page design</a:t>
            </a:r>
          </a:p>
          <a:p>
            <a:pPr>
              <a:lnSpc>
                <a:spcPct val="90000"/>
              </a:lnSpc>
            </a:pPr>
            <a:r>
              <a:rPr lang="en-US" sz="2800"/>
              <a:t>Use original or free graphics </a:t>
            </a:r>
          </a:p>
          <a:p>
            <a:pPr>
              <a:lnSpc>
                <a:spcPct val="90000"/>
              </a:lnSpc>
            </a:pPr>
            <a:r>
              <a:rPr lang="en-US" sz="2800"/>
              <a:t>Use images wisely and keep file size small for fast download</a:t>
            </a:r>
          </a:p>
          <a:p>
            <a:pPr>
              <a:lnSpc>
                <a:spcPct val="90000"/>
              </a:lnSpc>
            </a:pPr>
            <a:r>
              <a:rPr lang="en-US" sz="2800"/>
              <a:t>Respect copyright and intellectual property rights</a:t>
            </a:r>
          </a:p>
          <a:p>
            <a:pPr>
              <a:lnSpc>
                <a:spcPct val="90000"/>
              </a:lnSpc>
            </a:pPr>
            <a:r>
              <a:rPr lang="en-US" sz="2800"/>
              <a:t>Always state the source of all materials used</a:t>
            </a:r>
          </a:p>
          <a:p>
            <a:pPr>
              <a:lnSpc>
                <a:spcPct val="90000"/>
              </a:lnSpc>
            </a:pPr>
            <a:r>
              <a:rPr lang="en-US" sz="2800"/>
              <a:t>Spell check and proofread each page</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 calcmode="lin" valueType="num">
                                      <p:cBhvr additive="base">
                                        <p:cTn id="7" dur="500" fill="hold"/>
                                        <p:tgtEl>
                                          <p:spTgt spid="194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63">
                                            <p:txEl>
                                              <p:pRg st="1" end="1"/>
                                            </p:txEl>
                                          </p:spTgt>
                                        </p:tgtEl>
                                        <p:attrNameLst>
                                          <p:attrName>style.visibility</p:attrName>
                                        </p:attrNameLst>
                                      </p:cBhvr>
                                      <p:to>
                                        <p:strVal val="visible"/>
                                      </p:to>
                                    </p:set>
                                    <p:anim calcmode="lin" valueType="num">
                                      <p:cBhvr additive="base">
                                        <p:cTn id="13" dur="500" fill="hold"/>
                                        <p:tgtEl>
                                          <p:spTgt spid="194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63">
                                            <p:txEl>
                                              <p:pRg st="2" end="2"/>
                                            </p:txEl>
                                          </p:spTgt>
                                        </p:tgtEl>
                                        <p:attrNameLst>
                                          <p:attrName>style.visibility</p:attrName>
                                        </p:attrNameLst>
                                      </p:cBhvr>
                                      <p:to>
                                        <p:strVal val="visible"/>
                                      </p:to>
                                    </p:set>
                                    <p:anim calcmode="lin" valueType="num">
                                      <p:cBhvr additive="base">
                                        <p:cTn id="19" dur="500" fill="hold"/>
                                        <p:tgtEl>
                                          <p:spTgt spid="194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63">
                                            <p:txEl>
                                              <p:pRg st="3" end="3"/>
                                            </p:txEl>
                                          </p:spTgt>
                                        </p:tgtEl>
                                        <p:attrNameLst>
                                          <p:attrName>style.visibility</p:attrName>
                                        </p:attrNameLst>
                                      </p:cBhvr>
                                      <p:to>
                                        <p:strVal val="visible"/>
                                      </p:to>
                                    </p:set>
                                    <p:anim calcmode="lin" valueType="num">
                                      <p:cBhvr additive="base">
                                        <p:cTn id="25" dur="500" fill="hold"/>
                                        <p:tgtEl>
                                          <p:spTgt spid="1945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63">
                                            <p:txEl>
                                              <p:pRg st="4" end="4"/>
                                            </p:txEl>
                                          </p:spTgt>
                                        </p:tgtEl>
                                        <p:attrNameLst>
                                          <p:attrName>style.visibility</p:attrName>
                                        </p:attrNameLst>
                                      </p:cBhvr>
                                      <p:to>
                                        <p:strVal val="visible"/>
                                      </p:to>
                                    </p:set>
                                    <p:anim calcmode="lin" valueType="num">
                                      <p:cBhvr additive="base">
                                        <p:cTn id="31" dur="500" fill="hold"/>
                                        <p:tgtEl>
                                          <p:spTgt spid="1945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563">
                                            <p:txEl>
                                              <p:pRg st="5" end="5"/>
                                            </p:txEl>
                                          </p:spTgt>
                                        </p:tgtEl>
                                        <p:attrNameLst>
                                          <p:attrName>style.visibility</p:attrName>
                                        </p:attrNameLst>
                                      </p:cBhvr>
                                      <p:to>
                                        <p:strVal val="visible"/>
                                      </p:to>
                                    </p:set>
                                    <p:anim calcmode="lin" valueType="num">
                                      <p:cBhvr additive="base">
                                        <p:cTn id="37" dur="500" fill="hold"/>
                                        <p:tgtEl>
                                          <p:spTgt spid="1945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11F54E28-0E90-4862-80A1-5A4262FE059C}" type="slidenum">
              <a:rPr lang="en-US"/>
              <a:pPr/>
              <a:t>22</a:t>
            </a:fld>
            <a:endParaRPr lang="en-US"/>
          </a:p>
        </p:txBody>
      </p:sp>
      <p:sp>
        <p:nvSpPr>
          <p:cNvPr id="196610" name="Rectangle 1026"/>
          <p:cNvSpPr>
            <a:spLocks noGrp="1" noChangeArrowheads="1"/>
          </p:cNvSpPr>
          <p:nvPr>
            <p:ph type="title"/>
          </p:nvPr>
        </p:nvSpPr>
        <p:spPr>
          <a:xfrm>
            <a:off x="-76200" y="228600"/>
            <a:ext cx="9372600" cy="1143000"/>
          </a:xfrm>
        </p:spPr>
        <p:txBody>
          <a:bodyPr/>
          <a:lstStyle/>
          <a:p>
            <a:r>
              <a:rPr lang="en-US"/>
              <a:t>Some tips in web page design</a:t>
            </a:r>
          </a:p>
        </p:txBody>
      </p:sp>
      <p:sp>
        <p:nvSpPr>
          <p:cNvPr id="196611" name="Rectangle 1027"/>
          <p:cNvSpPr>
            <a:spLocks noGrp="1" noChangeArrowheads="1"/>
          </p:cNvSpPr>
          <p:nvPr>
            <p:ph type="body" idx="1"/>
          </p:nvPr>
        </p:nvSpPr>
        <p:spPr>
          <a:xfrm>
            <a:off x="304800" y="2133600"/>
            <a:ext cx="8534400" cy="4267200"/>
          </a:xfrm>
        </p:spPr>
        <p:txBody>
          <a:bodyPr/>
          <a:lstStyle/>
          <a:p>
            <a:pPr>
              <a:buFont typeface="Wingdings" charset="2"/>
              <a:buNone/>
            </a:pPr>
            <a:r>
              <a:rPr lang="en-US">
                <a:solidFill>
                  <a:srgbClr val="FFFFFF"/>
                </a:solidFill>
              </a:rPr>
              <a:t>Don’t’s in web page design</a:t>
            </a:r>
          </a:p>
          <a:p>
            <a:r>
              <a:rPr lang="en-US" sz="2800" b="1">
                <a:cs typeface="Times New Roman" charset="0"/>
              </a:rPr>
              <a:t>Don’t crowd your pages – balance text, graphics and space</a:t>
            </a:r>
          </a:p>
          <a:p>
            <a:r>
              <a:rPr lang="en-US" sz="2800" b="1">
                <a:cs typeface="Times New Roman" charset="0"/>
              </a:rPr>
              <a:t>Don’t overuse graphics, animations and other bleeding edge technology – use them to support and enhance but not to overpower your work</a:t>
            </a:r>
            <a:r>
              <a:rPr lang="en-US" sz="2800"/>
              <a:t> </a:t>
            </a:r>
          </a:p>
          <a:p>
            <a:r>
              <a:rPr lang="en-US" sz="2800" b="1">
                <a:cs typeface="Times New Roman" charset="0"/>
              </a:rPr>
              <a:t>Don’t use background that distracts the user or makes text unreadable</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 calcmode="lin" valueType="num">
                                      <p:cBhvr additive="base">
                                        <p:cTn id="7" dur="500" fill="hold"/>
                                        <p:tgtEl>
                                          <p:spTgt spid="196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66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6611">
                                            <p:txEl>
                                              <p:pRg st="1" end="1"/>
                                            </p:txEl>
                                          </p:spTgt>
                                        </p:tgtEl>
                                        <p:attrNameLst>
                                          <p:attrName>style.visibility</p:attrName>
                                        </p:attrNameLst>
                                      </p:cBhvr>
                                      <p:to>
                                        <p:strVal val="visible"/>
                                      </p:to>
                                    </p:set>
                                    <p:anim calcmode="lin" valueType="num">
                                      <p:cBhvr additive="base">
                                        <p:cTn id="13" dur="500" fill="hold"/>
                                        <p:tgtEl>
                                          <p:spTgt spid="196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661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6611">
                                            <p:txEl>
                                              <p:pRg st="2" end="2"/>
                                            </p:txEl>
                                          </p:spTgt>
                                        </p:tgtEl>
                                        <p:attrNameLst>
                                          <p:attrName>style.visibility</p:attrName>
                                        </p:attrNameLst>
                                      </p:cBhvr>
                                      <p:to>
                                        <p:strVal val="visible"/>
                                      </p:to>
                                    </p:set>
                                    <p:anim calcmode="lin" valueType="num">
                                      <p:cBhvr additive="base">
                                        <p:cTn id="19" dur="500" fill="hold"/>
                                        <p:tgtEl>
                                          <p:spTgt spid="196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661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96611">
                                            <p:txEl>
                                              <p:pRg st="3" end="3"/>
                                            </p:txEl>
                                          </p:spTgt>
                                        </p:tgtEl>
                                        <p:attrNameLst>
                                          <p:attrName>style.visibility</p:attrName>
                                        </p:attrNameLst>
                                      </p:cBhvr>
                                      <p:to>
                                        <p:strVal val="visible"/>
                                      </p:to>
                                    </p:set>
                                    <p:anim calcmode="lin" valueType="num">
                                      <p:cBhvr additive="base">
                                        <p:cTn id="25" dur="500" fill="hold"/>
                                        <p:tgtEl>
                                          <p:spTgt spid="1966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6611">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D9150B05-15DC-4942-BDF7-BABE033B2AAB}" type="slidenum">
              <a:rPr lang="en-US"/>
              <a:pPr/>
              <a:t>23</a:t>
            </a:fld>
            <a:endParaRPr lang="en-US"/>
          </a:p>
        </p:txBody>
      </p:sp>
      <p:sp>
        <p:nvSpPr>
          <p:cNvPr id="197634" name="Rectangle 2"/>
          <p:cNvSpPr>
            <a:spLocks noGrp="1" noChangeArrowheads="1"/>
          </p:cNvSpPr>
          <p:nvPr>
            <p:ph type="title"/>
          </p:nvPr>
        </p:nvSpPr>
        <p:spPr>
          <a:xfrm>
            <a:off x="-114300" y="228600"/>
            <a:ext cx="9372600" cy="1143000"/>
          </a:xfrm>
        </p:spPr>
        <p:txBody>
          <a:bodyPr/>
          <a:lstStyle/>
          <a:p>
            <a:r>
              <a:rPr lang="en-US"/>
              <a:t>Some tips in web page design</a:t>
            </a:r>
          </a:p>
        </p:txBody>
      </p:sp>
      <p:sp>
        <p:nvSpPr>
          <p:cNvPr id="197635" name="Rectangle 3"/>
          <p:cNvSpPr>
            <a:spLocks noGrp="1" noChangeArrowheads="1"/>
          </p:cNvSpPr>
          <p:nvPr>
            <p:ph type="body" idx="1"/>
          </p:nvPr>
        </p:nvSpPr>
        <p:spPr>
          <a:xfrm>
            <a:off x="381000" y="2133600"/>
            <a:ext cx="8458200" cy="4267200"/>
          </a:xfrm>
        </p:spPr>
        <p:txBody>
          <a:bodyPr/>
          <a:lstStyle/>
          <a:p>
            <a:pPr>
              <a:lnSpc>
                <a:spcPct val="90000"/>
              </a:lnSpc>
              <a:buFont typeface="Wingdings" charset="2"/>
              <a:buNone/>
            </a:pPr>
            <a:r>
              <a:rPr lang="en-US">
                <a:solidFill>
                  <a:srgbClr val="FFFFFF"/>
                </a:solidFill>
              </a:rPr>
              <a:t>Don’t’s in web page design</a:t>
            </a:r>
          </a:p>
          <a:p>
            <a:pPr>
              <a:lnSpc>
                <a:spcPct val="90000"/>
              </a:lnSpc>
            </a:pPr>
            <a:r>
              <a:rPr lang="en-US" sz="2800" b="1">
                <a:cs typeface="Times New Roman" charset="0"/>
              </a:rPr>
              <a:t>Don’t use blinking or glowing text for emphasis </a:t>
            </a:r>
          </a:p>
          <a:p>
            <a:pPr>
              <a:lnSpc>
                <a:spcPct val="90000"/>
              </a:lnSpc>
            </a:pPr>
            <a:r>
              <a:rPr lang="en-US" sz="2800" b="1">
                <a:cs typeface="Times New Roman" charset="0"/>
              </a:rPr>
              <a:t>Don’t use long paragraphs of text – divide them into readable chunks</a:t>
            </a:r>
          </a:p>
          <a:p>
            <a:pPr>
              <a:lnSpc>
                <a:spcPct val="90000"/>
              </a:lnSpc>
            </a:pPr>
            <a:r>
              <a:rPr lang="en-US" sz="2800" b="1">
                <a:cs typeface="Times New Roman" charset="0"/>
              </a:rPr>
              <a:t>Don’t create dead end pages, which have no links to any other local page in the site</a:t>
            </a:r>
          </a:p>
          <a:p>
            <a:pPr>
              <a:lnSpc>
                <a:spcPct val="90000"/>
              </a:lnSpc>
            </a:pPr>
            <a:r>
              <a:rPr lang="en-US" sz="2800" b="1">
                <a:cs typeface="Times New Roman" charset="0"/>
              </a:rPr>
              <a:t>Don’t design for a specific browser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 calcmode="lin" valueType="num">
                                      <p:cBhvr additive="base">
                                        <p:cTn id="7" dur="500" fill="hold"/>
                                        <p:tgtEl>
                                          <p:spTgt spid="197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76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 calcmode="lin" valueType="num">
                                      <p:cBhvr additive="base">
                                        <p:cTn id="13" dur="500" fill="hold"/>
                                        <p:tgtEl>
                                          <p:spTgt spid="1976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76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7635">
                                            <p:txEl>
                                              <p:pRg st="2" end="2"/>
                                            </p:txEl>
                                          </p:spTgt>
                                        </p:tgtEl>
                                        <p:attrNameLst>
                                          <p:attrName>style.visibility</p:attrName>
                                        </p:attrNameLst>
                                      </p:cBhvr>
                                      <p:to>
                                        <p:strVal val="visible"/>
                                      </p:to>
                                    </p:set>
                                    <p:anim calcmode="lin" valueType="num">
                                      <p:cBhvr additive="base">
                                        <p:cTn id="19" dur="500" fill="hold"/>
                                        <p:tgtEl>
                                          <p:spTgt spid="1976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76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97635">
                                            <p:txEl>
                                              <p:pRg st="3" end="3"/>
                                            </p:txEl>
                                          </p:spTgt>
                                        </p:tgtEl>
                                        <p:attrNameLst>
                                          <p:attrName>style.visibility</p:attrName>
                                        </p:attrNameLst>
                                      </p:cBhvr>
                                      <p:to>
                                        <p:strVal val="visible"/>
                                      </p:to>
                                    </p:set>
                                    <p:anim calcmode="lin" valueType="num">
                                      <p:cBhvr additive="base">
                                        <p:cTn id="25" dur="500" fill="hold"/>
                                        <p:tgtEl>
                                          <p:spTgt spid="1976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763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97635">
                                            <p:txEl>
                                              <p:pRg st="4" end="4"/>
                                            </p:txEl>
                                          </p:spTgt>
                                        </p:tgtEl>
                                        <p:attrNameLst>
                                          <p:attrName>style.visibility</p:attrName>
                                        </p:attrNameLst>
                                      </p:cBhvr>
                                      <p:to>
                                        <p:strVal val="visible"/>
                                      </p:to>
                                    </p:set>
                                    <p:anim calcmode="lin" valueType="num">
                                      <p:cBhvr additive="base">
                                        <p:cTn id="31" dur="500" fill="hold"/>
                                        <p:tgtEl>
                                          <p:spTgt spid="1976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763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UNESCO ICTLIP Module 6.  Lesson 1</a:t>
            </a:r>
          </a:p>
        </p:txBody>
      </p:sp>
      <p:sp>
        <p:nvSpPr>
          <p:cNvPr id="7" name="Slide Number Placeholder 5"/>
          <p:cNvSpPr>
            <a:spLocks noGrp="1"/>
          </p:cNvSpPr>
          <p:nvPr>
            <p:ph type="sldNum" sz="quarter" idx="12"/>
          </p:nvPr>
        </p:nvSpPr>
        <p:spPr/>
        <p:txBody>
          <a:bodyPr/>
          <a:lstStyle/>
          <a:p>
            <a:fld id="{96C626CE-0630-479E-923B-6CEC133FCBDB}" type="slidenum">
              <a:rPr lang="en-US"/>
              <a:pPr/>
              <a:t>24</a:t>
            </a:fld>
            <a:endParaRPr lang="en-US"/>
          </a:p>
        </p:txBody>
      </p:sp>
      <p:sp>
        <p:nvSpPr>
          <p:cNvPr id="145410" name="Rectangle 2"/>
          <p:cNvSpPr>
            <a:spLocks noGrp="1" noChangeArrowheads="1"/>
          </p:cNvSpPr>
          <p:nvPr>
            <p:ph type="title"/>
          </p:nvPr>
        </p:nvSpPr>
        <p:spPr/>
        <p:txBody>
          <a:bodyPr/>
          <a:lstStyle/>
          <a:p>
            <a:r>
              <a:rPr lang="en-US"/>
              <a:t>Activity 2.4</a:t>
            </a:r>
          </a:p>
        </p:txBody>
      </p:sp>
      <p:sp>
        <p:nvSpPr>
          <p:cNvPr id="145411" name="Rectangle 3"/>
          <p:cNvSpPr>
            <a:spLocks noGrp="1" noChangeArrowheads="1"/>
          </p:cNvSpPr>
          <p:nvPr>
            <p:ph type="body" idx="1"/>
          </p:nvPr>
        </p:nvSpPr>
        <p:spPr>
          <a:xfrm>
            <a:off x="304800" y="2133600"/>
            <a:ext cx="8610600" cy="4267200"/>
          </a:xfrm>
        </p:spPr>
        <p:txBody>
          <a:bodyPr/>
          <a:lstStyle/>
          <a:p>
            <a:r>
              <a:rPr lang="en-US" sz="2800"/>
              <a:t>Read the following articles:</a:t>
            </a:r>
          </a:p>
          <a:p>
            <a:pPr lvl="1"/>
            <a:r>
              <a:rPr lang="en-US" sz="2400"/>
              <a:t>Designing effective web pages http://www.becta.org.uk/websiteawards/ effectivedesign.html</a:t>
            </a:r>
          </a:p>
          <a:p>
            <a:pPr lvl="1"/>
            <a:r>
              <a:rPr lang="en-US" sz="2400"/>
              <a:t>Indiana University: Basics of Web Design. http://www.indiana.edu/~iuinfo/guides/ basics.html</a:t>
            </a:r>
          </a:p>
          <a:p>
            <a:r>
              <a:rPr lang="en-US" sz="2800"/>
              <a:t>Make a checklist regarding your library’s web site – what you’ll need and what information you’ll provide </a:t>
            </a:r>
          </a:p>
        </p:txBody>
      </p:sp>
      <p:sp>
        <p:nvSpPr>
          <p:cNvPr id="145412" name="Rectangle 4"/>
          <p:cNvSpPr>
            <a:spLocks noChangeArrowheads="1"/>
          </p:cNvSpPr>
          <p:nvPr/>
        </p:nvSpPr>
        <p:spPr bwMode="auto">
          <a:xfrm>
            <a:off x="4257675" y="3162300"/>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145413" name="Picture 5" descr="PE03336_"/>
          <p:cNvPicPr>
            <a:picLocks noChangeAspect="1" noChangeArrowheads="1"/>
          </p:cNvPicPr>
          <p:nvPr/>
        </p:nvPicPr>
        <p:blipFill>
          <a:blip r:embed="rId2"/>
          <a:srcRect/>
          <a:stretch>
            <a:fillRect/>
          </a:stretch>
        </p:blipFill>
        <p:spPr bwMode="auto">
          <a:xfrm>
            <a:off x="685800" y="228600"/>
            <a:ext cx="1143000" cy="968375"/>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5411">
                                            <p:txEl>
                                              <p:pRg st="1" end="1"/>
                                            </p:txEl>
                                          </p:spTgt>
                                        </p:tgtEl>
                                        <p:attrNameLst>
                                          <p:attrName>style.visibility</p:attrName>
                                        </p:attrNameLst>
                                      </p:cBhvr>
                                      <p:to>
                                        <p:strVal val="visible"/>
                                      </p:to>
                                    </p:set>
                                    <p:anim calcmode="lin" valueType="num">
                                      <p:cBhvr additive="base">
                                        <p:cTn id="11" dur="500" fill="hold"/>
                                        <p:tgtEl>
                                          <p:spTgt spid="1454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54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5411">
                                            <p:txEl>
                                              <p:pRg st="2" end="2"/>
                                            </p:txEl>
                                          </p:spTgt>
                                        </p:tgtEl>
                                        <p:attrNameLst>
                                          <p:attrName>style.visibility</p:attrName>
                                        </p:attrNameLst>
                                      </p:cBhvr>
                                      <p:to>
                                        <p:strVal val="visible"/>
                                      </p:to>
                                    </p:set>
                                    <p:anim calcmode="lin" valueType="num">
                                      <p:cBhvr additive="base">
                                        <p:cTn id="15" dur="500" fill="hold"/>
                                        <p:tgtEl>
                                          <p:spTgt spid="145411">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5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45411">
                                            <p:txEl>
                                              <p:pRg st="3" end="3"/>
                                            </p:txEl>
                                          </p:spTgt>
                                        </p:tgtEl>
                                        <p:attrNameLst>
                                          <p:attrName>style.visibility</p:attrName>
                                        </p:attrNameLst>
                                      </p:cBhvr>
                                      <p:to>
                                        <p:strVal val="visible"/>
                                      </p:to>
                                    </p:set>
                                    <p:anim calcmode="lin" valueType="num">
                                      <p:cBhvr additive="base">
                                        <p:cTn id="21" dur="500" fill="hold"/>
                                        <p:tgtEl>
                                          <p:spTgt spid="14541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45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B4D52B56-C247-4EB2-8F3C-F38EB36EE9E2}" type="slidenum">
              <a:rPr lang="en-US"/>
              <a:pPr/>
              <a:t>25</a:t>
            </a:fld>
            <a:endParaRPr lang="en-US"/>
          </a:p>
        </p:txBody>
      </p:sp>
      <p:sp>
        <p:nvSpPr>
          <p:cNvPr id="199682"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199683" name="Rectangle 3"/>
          <p:cNvSpPr>
            <a:spLocks noGrp="1" noChangeArrowheads="1"/>
          </p:cNvSpPr>
          <p:nvPr>
            <p:ph type="body" idx="1"/>
          </p:nvPr>
        </p:nvSpPr>
        <p:spPr>
          <a:xfrm>
            <a:off x="0" y="2133600"/>
            <a:ext cx="9144000" cy="4267200"/>
          </a:xfrm>
        </p:spPr>
        <p:txBody>
          <a:bodyPr/>
          <a:lstStyle/>
          <a:p>
            <a:r>
              <a:rPr lang="en-US" sz="2800"/>
              <a:t>Accuracy – free from error and alteration</a:t>
            </a:r>
          </a:p>
          <a:p>
            <a:r>
              <a:rPr lang="en-US" sz="2800"/>
              <a:t>Authority – credibility of author / publishing body</a:t>
            </a:r>
          </a:p>
          <a:p>
            <a:r>
              <a:rPr lang="en-US" sz="2800"/>
              <a:t>Objectivity – creator’s point of view / bias </a:t>
            </a:r>
          </a:p>
          <a:p>
            <a:r>
              <a:rPr lang="en-US" sz="2800"/>
              <a:t>Currency – timeliness of information</a:t>
            </a:r>
          </a:p>
          <a:p>
            <a:r>
              <a:rPr lang="en-US" sz="2800"/>
              <a:t>Content – scope and depth of material</a:t>
            </a:r>
          </a:p>
          <a:p>
            <a:r>
              <a:rPr lang="en-US" sz="2800"/>
              <a:t>Design – style, structure, and functionality </a:t>
            </a:r>
          </a:p>
          <a:p>
            <a:r>
              <a:rPr lang="en-US" sz="2800"/>
              <a:t>Accessibility – availability of the resources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558048B7-A491-460E-8AB9-BF9DBC89E701}" type="slidenum">
              <a:rPr lang="en-US"/>
              <a:pPr/>
              <a:t>26</a:t>
            </a:fld>
            <a:endParaRPr lang="en-US"/>
          </a:p>
        </p:txBody>
      </p:sp>
      <p:sp>
        <p:nvSpPr>
          <p:cNvPr id="202754"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202755" name="Rectangle 3"/>
          <p:cNvSpPr>
            <a:spLocks noGrp="1" noChangeArrowheads="1"/>
          </p:cNvSpPr>
          <p:nvPr>
            <p:ph type="body" idx="1"/>
          </p:nvPr>
        </p:nvSpPr>
        <p:spPr>
          <a:xfrm>
            <a:off x="381000" y="2133600"/>
            <a:ext cx="8458200" cy="4267200"/>
          </a:xfrm>
        </p:spPr>
        <p:txBody>
          <a:bodyPr/>
          <a:lstStyle/>
          <a:p>
            <a:pPr>
              <a:buFont typeface="Wingdings" charset="2"/>
              <a:buNone/>
            </a:pPr>
            <a:r>
              <a:rPr lang="en-US">
                <a:solidFill>
                  <a:srgbClr val="FFFFFF"/>
                </a:solidFill>
              </a:rPr>
              <a:t>Accuracy</a:t>
            </a:r>
          </a:p>
          <a:p>
            <a:r>
              <a:rPr lang="en-US"/>
              <a:t>How reliable is the information?</a:t>
            </a:r>
          </a:p>
          <a:p>
            <a:r>
              <a:rPr lang="en-US"/>
              <a:t>Is it the original document?</a:t>
            </a:r>
          </a:p>
          <a:p>
            <a:r>
              <a:rPr lang="en-US"/>
              <a:t>Are there any errors or alterations on the page?</a:t>
            </a:r>
          </a:p>
          <a:p>
            <a:r>
              <a:rPr lang="en-US"/>
              <a:t>Is there a way to verify authenticity of the content?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0823C694-A185-42E5-9735-EFBABD0BD4AD}" type="slidenum">
              <a:rPr lang="en-US"/>
              <a:pPr/>
              <a:t>27</a:t>
            </a:fld>
            <a:endParaRPr lang="en-US"/>
          </a:p>
        </p:txBody>
      </p:sp>
      <p:sp>
        <p:nvSpPr>
          <p:cNvPr id="201730"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201731" name="Rectangle 3"/>
          <p:cNvSpPr>
            <a:spLocks noGrp="1" noChangeArrowheads="1"/>
          </p:cNvSpPr>
          <p:nvPr>
            <p:ph type="body" idx="1"/>
          </p:nvPr>
        </p:nvSpPr>
        <p:spPr>
          <a:xfrm>
            <a:off x="381000" y="2057400"/>
            <a:ext cx="8458200" cy="4343400"/>
          </a:xfrm>
        </p:spPr>
        <p:txBody>
          <a:bodyPr/>
          <a:lstStyle/>
          <a:p>
            <a:pPr>
              <a:buFont typeface="Wingdings" charset="2"/>
              <a:buNone/>
            </a:pPr>
            <a:r>
              <a:rPr lang="en-US">
                <a:solidFill>
                  <a:srgbClr val="FFFFFF"/>
                </a:solidFill>
              </a:rPr>
              <a:t>Authority</a:t>
            </a:r>
          </a:p>
          <a:p>
            <a:r>
              <a:rPr lang="en-US"/>
              <a:t>Who is the author?</a:t>
            </a:r>
          </a:p>
          <a:p>
            <a:r>
              <a:rPr lang="en-US"/>
              <a:t>Is the author credible?</a:t>
            </a:r>
          </a:p>
          <a:p>
            <a:r>
              <a:rPr lang="en-US"/>
              <a:t>Who is the publisher of the page?</a:t>
            </a:r>
          </a:p>
          <a:p>
            <a:r>
              <a:rPr lang="en-US"/>
              <a:t>Is it a reputable publishing body?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C444E9D4-41E5-4DF4-8311-A9CFA5D1566F}" type="slidenum">
              <a:rPr lang="en-US"/>
              <a:pPr/>
              <a:t>28</a:t>
            </a:fld>
            <a:endParaRPr lang="en-US"/>
          </a:p>
        </p:txBody>
      </p:sp>
      <p:sp>
        <p:nvSpPr>
          <p:cNvPr id="203778"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203779" name="Rectangle 3"/>
          <p:cNvSpPr>
            <a:spLocks noGrp="1" noChangeArrowheads="1"/>
          </p:cNvSpPr>
          <p:nvPr>
            <p:ph type="body" idx="1"/>
          </p:nvPr>
        </p:nvSpPr>
        <p:spPr>
          <a:xfrm>
            <a:off x="304800" y="2133600"/>
            <a:ext cx="8610600" cy="4267200"/>
          </a:xfrm>
        </p:spPr>
        <p:txBody>
          <a:bodyPr/>
          <a:lstStyle/>
          <a:p>
            <a:pPr>
              <a:buFont typeface="Wingdings" charset="2"/>
              <a:buNone/>
            </a:pPr>
            <a:r>
              <a:rPr lang="en-US">
                <a:solidFill>
                  <a:srgbClr val="FFFFFF"/>
                </a:solidFill>
              </a:rPr>
              <a:t>Objectivity</a:t>
            </a:r>
          </a:p>
          <a:p>
            <a:r>
              <a:rPr lang="en-US"/>
              <a:t>From which point of view is the information presented?</a:t>
            </a:r>
          </a:p>
          <a:p>
            <a:r>
              <a:rPr lang="en-US"/>
              <a:t>Does it show a minimum of bias?</a:t>
            </a:r>
          </a:p>
          <a:p>
            <a:r>
              <a:rPr lang="en-US"/>
              <a:t>Is it trying to sway opinion?</a:t>
            </a:r>
          </a:p>
          <a:p>
            <a:r>
              <a:rPr lang="en-US"/>
              <a:t>Is it in line with the aims or purpose of the web site?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47377066-D651-49A7-AA38-70298BB33771}" type="slidenum">
              <a:rPr lang="en-US"/>
              <a:pPr/>
              <a:t>29</a:t>
            </a:fld>
            <a:endParaRPr lang="en-US"/>
          </a:p>
        </p:txBody>
      </p:sp>
      <p:sp>
        <p:nvSpPr>
          <p:cNvPr id="204802"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204803" name="Rectangle 3"/>
          <p:cNvSpPr>
            <a:spLocks noGrp="1" noChangeArrowheads="1"/>
          </p:cNvSpPr>
          <p:nvPr>
            <p:ph type="body" idx="1"/>
          </p:nvPr>
        </p:nvSpPr>
        <p:spPr>
          <a:xfrm>
            <a:off x="381000" y="2133600"/>
            <a:ext cx="8458200" cy="4267200"/>
          </a:xfrm>
        </p:spPr>
        <p:txBody>
          <a:bodyPr/>
          <a:lstStyle/>
          <a:p>
            <a:pPr>
              <a:buFont typeface="Wingdings" charset="2"/>
              <a:buNone/>
            </a:pPr>
            <a:r>
              <a:rPr lang="en-US">
                <a:solidFill>
                  <a:srgbClr val="FFFFFF"/>
                </a:solidFill>
              </a:rPr>
              <a:t>Currency</a:t>
            </a:r>
          </a:p>
          <a:p>
            <a:r>
              <a:rPr lang="en-US"/>
              <a:t>Is the information dated?</a:t>
            </a:r>
          </a:p>
          <a:p>
            <a:r>
              <a:rPr lang="en-US"/>
              <a:t>Is it timely? </a:t>
            </a:r>
          </a:p>
          <a:p>
            <a:r>
              <a:rPr lang="en-US"/>
              <a:t>Is it up-to-date?</a:t>
            </a:r>
          </a:p>
          <a:p>
            <a:r>
              <a:rPr lang="en-US"/>
              <a:t>Are the links current and still available?</a:t>
            </a:r>
          </a:p>
          <a:p>
            <a:pPr>
              <a:buFont typeface="Wingdings" charset="2"/>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9BB08344-C671-48EC-B395-725E514CEC38}" type="slidenum">
              <a:rPr lang="en-US"/>
              <a:pPr/>
              <a:t>3</a:t>
            </a:fld>
            <a:endParaRPr lang="en-US"/>
          </a:p>
        </p:txBody>
      </p:sp>
      <p:sp>
        <p:nvSpPr>
          <p:cNvPr id="7172" name="Rectangle 4"/>
          <p:cNvSpPr>
            <a:spLocks noGrp="1" noChangeArrowheads="1"/>
          </p:cNvSpPr>
          <p:nvPr>
            <p:ph type="title"/>
          </p:nvPr>
        </p:nvSpPr>
        <p:spPr/>
        <p:txBody>
          <a:bodyPr/>
          <a:lstStyle/>
          <a:p>
            <a:r>
              <a:rPr lang="en-US"/>
              <a:t>Learning outcomes</a:t>
            </a:r>
          </a:p>
        </p:txBody>
      </p:sp>
      <p:sp>
        <p:nvSpPr>
          <p:cNvPr id="7173" name="Rectangle 5"/>
          <p:cNvSpPr>
            <a:spLocks noGrp="1" noChangeArrowheads="1"/>
          </p:cNvSpPr>
          <p:nvPr>
            <p:ph type="body" idx="1"/>
          </p:nvPr>
        </p:nvSpPr>
        <p:spPr>
          <a:xfrm>
            <a:off x="685800" y="2362200"/>
            <a:ext cx="7924800" cy="4038600"/>
          </a:xfrm>
        </p:spPr>
        <p:txBody>
          <a:bodyPr/>
          <a:lstStyle/>
          <a:p>
            <a:pPr>
              <a:lnSpc>
                <a:spcPct val="90000"/>
              </a:lnSpc>
            </a:pPr>
            <a:r>
              <a:rPr lang="en-US" sz="2800"/>
              <a:t>Identify the first steps in web page design</a:t>
            </a:r>
          </a:p>
          <a:p>
            <a:pPr>
              <a:lnSpc>
                <a:spcPct val="90000"/>
              </a:lnSpc>
            </a:pPr>
            <a:r>
              <a:rPr lang="en-US" sz="2800"/>
              <a:t>Recognize the elements of a web page</a:t>
            </a:r>
          </a:p>
          <a:p>
            <a:pPr>
              <a:lnSpc>
                <a:spcPct val="90000"/>
              </a:lnSpc>
            </a:pPr>
            <a:r>
              <a:rPr lang="en-US" sz="2800"/>
              <a:t>Realize the do’s and don’t’s in web page design </a:t>
            </a:r>
          </a:p>
          <a:p>
            <a:pPr>
              <a:lnSpc>
                <a:spcPct val="90000"/>
              </a:lnSpc>
            </a:pPr>
            <a:r>
              <a:rPr lang="en-US" sz="2800"/>
              <a:t>Apply guidelines in designing library web sites</a:t>
            </a:r>
          </a:p>
          <a:p>
            <a:pPr>
              <a:lnSpc>
                <a:spcPct val="90000"/>
              </a:lnSpc>
            </a:pPr>
            <a:r>
              <a:rPr lang="en-US" sz="2800"/>
              <a:t>Evaluate web sites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linds(vertical)">
                                      <p:cBhvr>
                                        <p:cTn id="7" dur="5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173">
                                            <p:txEl>
                                              <p:pRg st="0" end="0"/>
                                            </p:txEl>
                                          </p:spTgt>
                                        </p:tgtEl>
                                        <p:attrNameLst>
                                          <p:attrName>style.visibility</p:attrName>
                                        </p:attrNameLst>
                                      </p:cBhvr>
                                      <p:to>
                                        <p:strVal val="visible"/>
                                      </p:to>
                                    </p:set>
                                    <p:anim calcmode="lin" valueType="num">
                                      <p:cBhvr additive="base">
                                        <p:cTn id="12" dur="500" fill="hold"/>
                                        <p:tgtEl>
                                          <p:spTgt spid="717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17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173">
                                            <p:txEl>
                                              <p:pRg st="1" end="1"/>
                                            </p:txEl>
                                          </p:spTgt>
                                        </p:tgtEl>
                                        <p:attrNameLst>
                                          <p:attrName>style.visibility</p:attrName>
                                        </p:attrNameLst>
                                      </p:cBhvr>
                                      <p:to>
                                        <p:strVal val="visible"/>
                                      </p:to>
                                    </p:set>
                                    <p:anim calcmode="lin" valueType="num">
                                      <p:cBhvr additive="base">
                                        <p:cTn id="18" dur="500" fill="hold"/>
                                        <p:tgtEl>
                                          <p:spTgt spid="717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717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173">
                                            <p:txEl>
                                              <p:pRg st="2" end="2"/>
                                            </p:txEl>
                                          </p:spTgt>
                                        </p:tgtEl>
                                        <p:attrNameLst>
                                          <p:attrName>style.visibility</p:attrName>
                                        </p:attrNameLst>
                                      </p:cBhvr>
                                      <p:to>
                                        <p:strVal val="visible"/>
                                      </p:to>
                                    </p:set>
                                    <p:anim calcmode="lin" valueType="num">
                                      <p:cBhvr additive="base">
                                        <p:cTn id="24" dur="500" fill="hold"/>
                                        <p:tgtEl>
                                          <p:spTgt spid="717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717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7173">
                                            <p:txEl>
                                              <p:pRg st="3" end="3"/>
                                            </p:txEl>
                                          </p:spTgt>
                                        </p:tgtEl>
                                        <p:attrNameLst>
                                          <p:attrName>style.visibility</p:attrName>
                                        </p:attrNameLst>
                                      </p:cBhvr>
                                      <p:to>
                                        <p:strVal val="visible"/>
                                      </p:to>
                                    </p:set>
                                    <p:anim calcmode="lin" valueType="num">
                                      <p:cBhvr additive="base">
                                        <p:cTn id="30" dur="500" fill="hold"/>
                                        <p:tgtEl>
                                          <p:spTgt spid="7173">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717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7173">
                                            <p:txEl>
                                              <p:pRg st="4" end="4"/>
                                            </p:txEl>
                                          </p:spTgt>
                                        </p:tgtEl>
                                        <p:attrNameLst>
                                          <p:attrName>style.visibility</p:attrName>
                                        </p:attrNameLst>
                                      </p:cBhvr>
                                      <p:to>
                                        <p:strVal val="visible"/>
                                      </p:to>
                                    </p:set>
                                    <p:anim calcmode="lin" valueType="num">
                                      <p:cBhvr additive="base">
                                        <p:cTn id="36" dur="500" fill="hold"/>
                                        <p:tgtEl>
                                          <p:spTgt spid="7173">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717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P spid="717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6FE5135F-2B82-4F8A-A6D8-20466D495E19}" type="slidenum">
              <a:rPr lang="en-US"/>
              <a:pPr/>
              <a:t>30</a:t>
            </a:fld>
            <a:endParaRPr lang="en-US"/>
          </a:p>
        </p:txBody>
      </p:sp>
      <p:sp>
        <p:nvSpPr>
          <p:cNvPr id="205826"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205827" name="Rectangle 3"/>
          <p:cNvSpPr>
            <a:spLocks noGrp="1" noChangeArrowheads="1"/>
          </p:cNvSpPr>
          <p:nvPr>
            <p:ph type="body" idx="1"/>
          </p:nvPr>
        </p:nvSpPr>
        <p:spPr>
          <a:xfrm>
            <a:off x="381000" y="2209800"/>
            <a:ext cx="8458200" cy="4267200"/>
          </a:xfrm>
        </p:spPr>
        <p:txBody>
          <a:bodyPr/>
          <a:lstStyle/>
          <a:p>
            <a:pPr>
              <a:buFont typeface="Wingdings" charset="2"/>
              <a:buNone/>
            </a:pPr>
            <a:r>
              <a:rPr lang="en-US">
                <a:solidFill>
                  <a:srgbClr val="FFFFFF"/>
                </a:solidFill>
              </a:rPr>
              <a:t>Content</a:t>
            </a:r>
          </a:p>
          <a:p>
            <a:r>
              <a:rPr lang="en-US"/>
              <a:t>What is the scope of the web site?</a:t>
            </a:r>
          </a:p>
          <a:p>
            <a:r>
              <a:rPr lang="en-US"/>
              <a:t>How in-depth are the materials? </a:t>
            </a:r>
          </a:p>
          <a:p>
            <a:r>
              <a:rPr lang="en-US"/>
              <a:t>Is it in line with the purpose of the web site?</a:t>
            </a:r>
          </a:p>
          <a:p>
            <a:r>
              <a:rPr lang="en-US"/>
              <a:t>Does it provide meaningful and useful information?</a:t>
            </a:r>
          </a:p>
          <a:p>
            <a:pPr>
              <a:buFont typeface="Wingdings" charset="2"/>
              <a:buNone/>
            </a:pP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D9E36317-A8E1-4DDB-A77E-EF1B5CBB1467}" type="slidenum">
              <a:rPr lang="en-US"/>
              <a:pPr/>
              <a:t>31</a:t>
            </a:fld>
            <a:endParaRPr lang="en-US"/>
          </a:p>
        </p:txBody>
      </p:sp>
      <p:sp>
        <p:nvSpPr>
          <p:cNvPr id="206850"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206851" name="Rectangle 3"/>
          <p:cNvSpPr>
            <a:spLocks noGrp="1" noChangeArrowheads="1"/>
          </p:cNvSpPr>
          <p:nvPr>
            <p:ph type="body" idx="1"/>
          </p:nvPr>
        </p:nvSpPr>
        <p:spPr>
          <a:xfrm>
            <a:off x="381000" y="2133600"/>
            <a:ext cx="8458200" cy="4267200"/>
          </a:xfrm>
        </p:spPr>
        <p:txBody>
          <a:bodyPr/>
          <a:lstStyle/>
          <a:p>
            <a:pPr>
              <a:buFont typeface="Wingdings" charset="2"/>
              <a:buNone/>
            </a:pPr>
            <a:r>
              <a:rPr lang="en-US">
                <a:solidFill>
                  <a:srgbClr val="FFFFFF"/>
                </a:solidFill>
              </a:rPr>
              <a:t>Design</a:t>
            </a:r>
          </a:p>
          <a:p>
            <a:r>
              <a:rPr lang="en-US"/>
              <a:t>Does it follow the design principles?</a:t>
            </a:r>
          </a:p>
          <a:p>
            <a:r>
              <a:rPr lang="en-US"/>
              <a:t>Is the site easy to read and navigate? </a:t>
            </a:r>
          </a:p>
          <a:p>
            <a:r>
              <a:rPr lang="en-US"/>
              <a:t>Is there a balance between style and functionality?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F265AE1E-C068-48DD-AE60-10154E438468}" type="slidenum">
              <a:rPr lang="en-US"/>
              <a:pPr/>
              <a:t>32</a:t>
            </a:fld>
            <a:endParaRPr lang="en-US"/>
          </a:p>
        </p:txBody>
      </p:sp>
      <p:sp>
        <p:nvSpPr>
          <p:cNvPr id="207874" name="Rectangle 2"/>
          <p:cNvSpPr>
            <a:spLocks noGrp="1" noChangeArrowheads="1"/>
          </p:cNvSpPr>
          <p:nvPr>
            <p:ph type="title"/>
          </p:nvPr>
        </p:nvSpPr>
        <p:spPr>
          <a:xfrm>
            <a:off x="152400" y="152400"/>
            <a:ext cx="8763000" cy="1143000"/>
          </a:xfrm>
        </p:spPr>
        <p:txBody>
          <a:bodyPr/>
          <a:lstStyle/>
          <a:p>
            <a:r>
              <a:rPr lang="en-US"/>
              <a:t>How to evaluate web sites?</a:t>
            </a:r>
          </a:p>
        </p:txBody>
      </p:sp>
      <p:sp>
        <p:nvSpPr>
          <p:cNvPr id="207875" name="Rectangle 3"/>
          <p:cNvSpPr>
            <a:spLocks noGrp="1" noChangeArrowheads="1"/>
          </p:cNvSpPr>
          <p:nvPr>
            <p:ph type="body" idx="1"/>
          </p:nvPr>
        </p:nvSpPr>
        <p:spPr>
          <a:xfrm>
            <a:off x="381000" y="2133600"/>
            <a:ext cx="8458200" cy="4267200"/>
          </a:xfrm>
        </p:spPr>
        <p:txBody>
          <a:bodyPr/>
          <a:lstStyle/>
          <a:p>
            <a:pPr>
              <a:buFont typeface="Wingdings" charset="2"/>
              <a:buNone/>
            </a:pPr>
            <a:r>
              <a:rPr lang="en-US">
                <a:solidFill>
                  <a:srgbClr val="FFFFFF"/>
                </a:solidFill>
              </a:rPr>
              <a:t>Accessibility</a:t>
            </a:r>
          </a:p>
          <a:p>
            <a:r>
              <a:rPr lang="en-US"/>
              <a:t>Can it be viewed using different browsers? </a:t>
            </a:r>
          </a:p>
          <a:p>
            <a:r>
              <a:rPr lang="en-US"/>
              <a:t>Does it require a special program to read the content?</a:t>
            </a:r>
          </a:p>
          <a:p>
            <a:r>
              <a:rPr lang="en-US"/>
              <a:t>Is the information readily available on the web site?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UNESCO ICTLIP Module 6.  Lesson 1</a:t>
            </a:r>
          </a:p>
        </p:txBody>
      </p:sp>
      <p:sp>
        <p:nvSpPr>
          <p:cNvPr id="7" name="Slide Number Placeholder 5"/>
          <p:cNvSpPr>
            <a:spLocks noGrp="1"/>
          </p:cNvSpPr>
          <p:nvPr>
            <p:ph type="sldNum" sz="quarter" idx="12"/>
          </p:nvPr>
        </p:nvSpPr>
        <p:spPr/>
        <p:txBody>
          <a:bodyPr/>
          <a:lstStyle/>
          <a:p>
            <a:fld id="{74478C3B-D091-4FE2-8145-8EED131692AE}" type="slidenum">
              <a:rPr lang="en-US"/>
              <a:pPr/>
              <a:t>33</a:t>
            </a:fld>
            <a:endParaRPr lang="en-US"/>
          </a:p>
        </p:txBody>
      </p:sp>
      <p:sp>
        <p:nvSpPr>
          <p:cNvPr id="200706" name="Rectangle 2"/>
          <p:cNvSpPr>
            <a:spLocks noGrp="1" noChangeArrowheads="1"/>
          </p:cNvSpPr>
          <p:nvPr>
            <p:ph type="title"/>
          </p:nvPr>
        </p:nvSpPr>
        <p:spPr/>
        <p:txBody>
          <a:bodyPr/>
          <a:lstStyle/>
          <a:p>
            <a:r>
              <a:rPr lang="en-US"/>
              <a:t>Activity 2.5</a:t>
            </a:r>
          </a:p>
        </p:txBody>
      </p:sp>
      <p:sp>
        <p:nvSpPr>
          <p:cNvPr id="200707" name="Rectangle 3"/>
          <p:cNvSpPr>
            <a:spLocks noGrp="1" noChangeArrowheads="1"/>
          </p:cNvSpPr>
          <p:nvPr>
            <p:ph type="body" idx="1"/>
          </p:nvPr>
        </p:nvSpPr>
        <p:spPr>
          <a:xfrm>
            <a:off x="685800" y="2133600"/>
            <a:ext cx="8001000" cy="4267200"/>
          </a:xfrm>
        </p:spPr>
        <p:txBody>
          <a:bodyPr/>
          <a:lstStyle/>
          <a:p>
            <a:r>
              <a:rPr lang="en-US" sz="2800"/>
              <a:t>Read the following articles:</a:t>
            </a:r>
          </a:p>
          <a:p>
            <a:pPr lvl="1"/>
            <a:r>
              <a:rPr lang="en-US" sz="2400"/>
              <a:t>ALA’s Selection Criteria http://www.ala.org/parentspage/greatsites/criteria.html</a:t>
            </a:r>
          </a:p>
          <a:p>
            <a:pPr lvl="1"/>
            <a:r>
              <a:rPr lang="en-US" sz="2400"/>
              <a:t>What makes a great web site? http://webreference.com/greatsite.html</a:t>
            </a:r>
          </a:p>
          <a:p>
            <a:r>
              <a:rPr lang="en-US" sz="2800"/>
              <a:t>Visit and evaluate library web sites.</a:t>
            </a:r>
          </a:p>
          <a:p>
            <a:r>
              <a:rPr lang="en-US" sz="2800"/>
              <a:t>Choose which ones you could use as models for your web site.</a:t>
            </a:r>
          </a:p>
        </p:txBody>
      </p:sp>
      <p:sp>
        <p:nvSpPr>
          <p:cNvPr id="200708" name="Rectangle 4"/>
          <p:cNvSpPr>
            <a:spLocks noChangeArrowheads="1"/>
          </p:cNvSpPr>
          <p:nvPr/>
        </p:nvSpPr>
        <p:spPr bwMode="auto">
          <a:xfrm>
            <a:off x="4257675" y="3162300"/>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200709" name="Picture 5" descr="PE03336_"/>
          <p:cNvPicPr>
            <a:picLocks noChangeAspect="1" noChangeArrowheads="1"/>
          </p:cNvPicPr>
          <p:nvPr/>
        </p:nvPicPr>
        <p:blipFill>
          <a:blip r:embed="rId2"/>
          <a:srcRect/>
          <a:stretch>
            <a:fillRect/>
          </a:stretch>
        </p:blipFill>
        <p:spPr bwMode="auto">
          <a:xfrm>
            <a:off x="685800" y="228600"/>
            <a:ext cx="1143000" cy="968375"/>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 calcmode="lin" valueType="num">
                                      <p:cBhvr additive="base">
                                        <p:cTn id="7" dur="500" fill="hold"/>
                                        <p:tgtEl>
                                          <p:spTgt spid="200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070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00707">
                                            <p:txEl>
                                              <p:pRg st="1" end="1"/>
                                            </p:txEl>
                                          </p:spTgt>
                                        </p:tgtEl>
                                        <p:attrNameLst>
                                          <p:attrName>style.visibility</p:attrName>
                                        </p:attrNameLst>
                                      </p:cBhvr>
                                      <p:to>
                                        <p:strVal val="visible"/>
                                      </p:to>
                                    </p:set>
                                    <p:anim calcmode="lin" valueType="num">
                                      <p:cBhvr additive="base">
                                        <p:cTn id="11" dur="500" fill="hold"/>
                                        <p:tgtEl>
                                          <p:spTgt spid="2007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0070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00707">
                                            <p:txEl>
                                              <p:pRg st="2" end="2"/>
                                            </p:txEl>
                                          </p:spTgt>
                                        </p:tgtEl>
                                        <p:attrNameLst>
                                          <p:attrName>style.visibility</p:attrName>
                                        </p:attrNameLst>
                                      </p:cBhvr>
                                      <p:to>
                                        <p:strVal val="visible"/>
                                      </p:to>
                                    </p:set>
                                    <p:anim calcmode="lin" valueType="num">
                                      <p:cBhvr additive="base">
                                        <p:cTn id="15" dur="500" fill="hold"/>
                                        <p:tgtEl>
                                          <p:spTgt spid="20070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00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00707">
                                            <p:txEl>
                                              <p:pRg st="3" end="3"/>
                                            </p:txEl>
                                          </p:spTgt>
                                        </p:tgtEl>
                                        <p:attrNameLst>
                                          <p:attrName>style.visibility</p:attrName>
                                        </p:attrNameLst>
                                      </p:cBhvr>
                                      <p:to>
                                        <p:strVal val="visible"/>
                                      </p:to>
                                    </p:set>
                                    <p:anim calcmode="lin" valueType="num">
                                      <p:cBhvr additive="base">
                                        <p:cTn id="21" dur="500" fill="hold"/>
                                        <p:tgtEl>
                                          <p:spTgt spid="20070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007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00707">
                                            <p:txEl>
                                              <p:pRg st="4" end="4"/>
                                            </p:txEl>
                                          </p:spTgt>
                                        </p:tgtEl>
                                        <p:attrNameLst>
                                          <p:attrName>style.visibility</p:attrName>
                                        </p:attrNameLst>
                                      </p:cBhvr>
                                      <p:to>
                                        <p:strVal val="visible"/>
                                      </p:to>
                                    </p:set>
                                    <p:anim calcmode="lin" valueType="num">
                                      <p:cBhvr additive="base">
                                        <p:cTn id="27" dur="500" fill="hold"/>
                                        <p:tgtEl>
                                          <p:spTgt spid="20070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007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5"/>
          <p:cNvSpPr>
            <a:spLocks noGrp="1"/>
          </p:cNvSpPr>
          <p:nvPr>
            <p:ph type="ftr" sz="quarter" idx="11"/>
          </p:nvPr>
        </p:nvSpPr>
        <p:spPr/>
        <p:txBody>
          <a:bodyPr/>
          <a:lstStyle/>
          <a:p>
            <a:r>
              <a:rPr lang="en-US"/>
              <a:t>UNESCO ICTLIP Module 6.  Lesson 1</a:t>
            </a:r>
          </a:p>
        </p:txBody>
      </p:sp>
      <p:sp>
        <p:nvSpPr>
          <p:cNvPr id="5" name="Slide Number Placeholder 6"/>
          <p:cNvSpPr>
            <a:spLocks noGrp="1"/>
          </p:cNvSpPr>
          <p:nvPr>
            <p:ph type="sldNum" sz="quarter" idx="12"/>
          </p:nvPr>
        </p:nvSpPr>
        <p:spPr/>
        <p:txBody>
          <a:bodyPr/>
          <a:lstStyle/>
          <a:p>
            <a:fld id="{F44D435D-AB8D-4D56-9308-2CD04E001AB0}" type="slidenum">
              <a:rPr lang="en-US"/>
              <a:pPr/>
              <a:t>4</a:t>
            </a:fld>
            <a:endParaRPr lang="en-US"/>
          </a:p>
        </p:txBody>
      </p:sp>
      <p:sp>
        <p:nvSpPr>
          <p:cNvPr id="184322" name="Rectangle 1026"/>
          <p:cNvSpPr>
            <a:spLocks noGrp="1" noChangeArrowheads="1"/>
          </p:cNvSpPr>
          <p:nvPr>
            <p:ph type="title"/>
          </p:nvPr>
        </p:nvSpPr>
        <p:spPr>
          <a:xfrm>
            <a:off x="228600" y="152400"/>
            <a:ext cx="8686800" cy="1143000"/>
          </a:xfrm>
        </p:spPr>
        <p:txBody>
          <a:bodyPr/>
          <a:lstStyle/>
          <a:p>
            <a:r>
              <a:rPr lang="en-US" sz="4000"/>
              <a:t>What are the first steps </a:t>
            </a:r>
            <a:br>
              <a:rPr lang="en-US" sz="4000"/>
            </a:br>
            <a:r>
              <a:rPr lang="en-US" sz="4000"/>
              <a:t>in web page design? </a:t>
            </a:r>
          </a:p>
        </p:txBody>
      </p:sp>
      <p:sp>
        <p:nvSpPr>
          <p:cNvPr id="184323" name="Rectangle 1027"/>
          <p:cNvSpPr>
            <a:spLocks noGrp="1" noChangeArrowheads="1"/>
          </p:cNvSpPr>
          <p:nvPr>
            <p:ph type="body" sz="half" idx="1"/>
          </p:nvPr>
        </p:nvSpPr>
        <p:spPr>
          <a:xfrm>
            <a:off x="304800" y="2133600"/>
            <a:ext cx="8610600" cy="4495800"/>
          </a:xfrm>
        </p:spPr>
        <p:txBody>
          <a:bodyPr/>
          <a:lstStyle/>
          <a:p>
            <a:r>
              <a:rPr lang="en-US" sz="2800"/>
              <a:t>State your purpose/objective – why build a website for your library?</a:t>
            </a:r>
          </a:p>
          <a:p>
            <a:r>
              <a:rPr lang="en-US" sz="2800"/>
              <a:t>Determine your audience – who are your target audience?</a:t>
            </a:r>
          </a:p>
          <a:p>
            <a:r>
              <a:rPr lang="en-US" sz="2800"/>
              <a:t>Define the content – what kind of information will be provided on your site?</a:t>
            </a:r>
          </a:p>
          <a:p>
            <a:r>
              <a:rPr lang="en-US" sz="2800"/>
              <a:t>Identify the essential resources – do you have the budget, personnel, materials, time and other resources?</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wipe(up)">
                                      <p:cBhvr>
                                        <p:cTn id="7" dur="500"/>
                                        <p:tgtEl>
                                          <p:spTgt spid="184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4323">
                                            <p:txEl>
                                              <p:pRg st="1" end="1"/>
                                            </p:txEl>
                                          </p:spTgt>
                                        </p:tgtEl>
                                        <p:attrNameLst>
                                          <p:attrName>style.visibility</p:attrName>
                                        </p:attrNameLst>
                                      </p:cBhvr>
                                      <p:to>
                                        <p:strVal val="visible"/>
                                      </p:to>
                                    </p:set>
                                    <p:animEffect transition="in" filter="wipe(up)">
                                      <p:cBhvr>
                                        <p:cTn id="12" dur="500"/>
                                        <p:tgtEl>
                                          <p:spTgt spid="184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4323">
                                            <p:txEl>
                                              <p:pRg st="2" end="2"/>
                                            </p:txEl>
                                          </p:spTgt>
                                        </p:tgtEl>
                                        <p:attrNameLst>
                                          <p:attrName>style.visibility</p:attrName>
                                        </p:attrNameLst>
                                      </p:cBhvr>
                                      <p:to>
                                        <p:strVal val="visible"/>
                                      </p:to>
                                    </p:set>
                                    <p:animEffect transition="in" filter="wipe(up)">
                                      <p:cBhvr>
                                        <p:cTn id="17" dur="500"/>
                                        <p:tgtEl>
                                          <p:spTgt spid="1843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84323">
                                            <p:txEl>
                                              <p:pRg st="3" end="3"/>
                                            </p:txEl>
                                          </p:spTgt>
                                        </p:tgtEl>
                                        <p:attrNameLst>
                                          <p:attrName>style.visibility</p:attrName>
                                        </p:attrNameLst>
                                      </p:cBhvr>
                                      <p:to>
                                        <p:strVal val="visible"/>
                                      </p:to>
                                    </p:set>
                                    <p:animEffect transition="in" filter="wipe(up)">
                                      <p:cBhvr>
                                        <p:cTn id="22" dur="500"/>
                                        <p:tgtEl>
                                          <p:spTgt spid="184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30E2E6FB-F86F-45D6-978B-0965AF04DA3F}" type="slidenum">
              <a:rPr lang="en-US"/>
              <a:pPr/>
              <a:t>5</a:t>
            </a:fld>
            <a:endParaRPr lang="en-US"/>
          </a:p>
        </p:txBody>
      </p:sp>
      <p:sp>
        <p:nvSpPr>
          <p:cNvPr id="168962" name="Rectangle 2"/>
          <p:cNvSpPr>
            <a:spLocks noGrp="1" noChangeArrowheads="1"/>
          </p:cNvSpPr>
          <p:nvPr>
            <p:ph type="title"/>
          </p:nvPr>
        </p:nvSpPr>
        <p:spPr>
          <a:xfrm>
            <a:off x="152400" y="228600"/>
            <a:ext cx="8839200" cy="1143000"/>
          </a:xfrm>
        </p:spPr>
        <p:txBody>
          <a:bodyPr/>
          <a:lstStyle/>
          <a:p>
            <a:r>
              <a:rPr lang="en-US" sz="4000"/>
              <a:t>What are the first steps </a:t>
            </a:r>
            <a:br>
              <a:rPr lang="en-US" sz="4000"/>
            </a:br>
            <a:r>
              <a:rPr lang="en-US" sz="4000"/>
              <a:t>in web page design?</a:t>
            </a:r>
          </a:p>
        </p:txBody>
      </p:sp>
      <p:sp>
        <p:nvSpPr>
          <p:cNvPr id="168963" name="Rectangle 3"/>
          <p:cNvSpPr>
            <a:spLocks noGrp="1" noChangeArrowheads="1"/>
          </p:cNvSpPr>
          <p:nvPr>
            <p:ph type="body" idx="1"/>
          </p:nvPr>
        </p:nvSpPr>
        <p:spPr>
          <a:xfrm>
            <a:off x="152400" y="2209800"/>
            <a:ext cx="8839200" cy="4267200"/>
          </a:xfrm>
        </p:spPr>
        <p:txBody>
          <a:bodyPr/>
          <a:lstStyle/>
          <a:p>
            <a:pPr>
              <a:lnSpc>
                <a:spcPct val="90000"/>
              </a:lnSpc>
              <a:buFont typeface="Wingdings" charset="2"/>
              <a:buNone/>
            </a:pPr>
            <a:r>
              <a:rPr lang="en-US" sz="2800">
                <a:solidFill>
                  <a:srgbClr val="FFFFFF"/>
                </a:solidFill>
              </a:rPr>
              <a:t>State your purpose</a:t>
            </a:r>
          </a:p>
          <a:p>
            <a:pPr>
              <a:lnSpc>
                <a:spcPct val="90000"/>
              </a:lnSpc>
            </a:pPr>
            <a:r>
              <a:rPr lang="en-US" sz="2800"/>
              <a:t>To publish online information about the library - collections, services</a:t>
            </a:r>
          </a:p>
          <a:p>
            <a:pPr>
              <a:lnSpc>
                <a:spcPct val="90000"/>
              </a:lnSpc>
            </a:pPr>
            <a:r>
              <a:rPr lang="en-US" sz="2800"/>
              <a:t>To provide extension services – user education, reference services, tutorials</a:t>
            </a:r>
          </a:p>
          <a:p>
            <a:pPr>
              <a:lnSpc>
                <a:spcPct val="90000"/>
              </a:lnSpc>
            </a:pPr>
            <a:r>
              <a:rPr lang="en-US" sz="2800"/>
              <a:t>To act as a gateway to local and external information resources on the Web – library catalog, online databases, e-journals</a:t>
            </a:r>
          </a:p>
          <a:p>
            <a:pPr>
              <a:lnSpc>
                <a:spcPct val="90000"/>
              </a:lnSpc>
            </a:pPr>
            <a:r>
              <a:rPr lang="en-US" sz="2800"/>
              <a:t>To serve as a communication tool -  through e-mail, instant messaging, and other similar software</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wipe(up)">
                                      <p:cBhvr>
                                        <p:cTn id="7" dur="500"/>
                                        <p:tgtEl>
                                          <p:spTgt spid="168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8963">
                                            <p:txEl>
                                              <p:pRg st="1" end="1"/>
                                            </p:txEl>
                                          </p:spTgt>
                                        </p:tgtEl>
                                        <p:attrNameLst>
                                          <p:attrName>style.visibility</p:attrName>
                                        </p:attrNameLst>
                                      </p:cBhvr>
                                      <p:to>
                                        <p:strVal val="visible"/>
                                      </p:to>
                                    </p:set>
                                    <p:animEffect transition="in" filter="wipe(up)">
                                      <p:cBhvr>
                                        <p:cTn id="12" dur="500"/>
                                        <p:tgtEl>
                                          <p:spTgt spid="168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8963">
                                            <p:txEl>
                                              <p:pRg st="2" end="2"/>
                                            </p:txEl>
                                          </p:spTgt>
                                        </p:tgtEl>
                                        <p:attrNameLst>
                                          <p:attrName>style.visibility</p:attrName>
                                        </p:attrNameLst>
                                      </p:cBhvr>
                                      <p:to>
                                        <p:strVal val="visible"/>
                                      </p:to>
                                    </p:set>
                                    <p:animEffect transition="in" filter="wipe(up)">
                                      <p:cBhvr>
                                        <p:cTn id="17" dur="500"/>
                                        <p:tgtEl>
                                          <p:spTgt spid="168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8963">
                                            <p:txEl>
                                              <p:pRg st="3" end="3"/>
                                            </p:txEl>
                                          </p:spTgt>
                                        </p:tgtEl>
                                        <p:attrNameLst>
                                          <p:attrName>style.visibility</p:attrName>
                                        </p:attrNameLst>
                                      </p:cBhvr>
                                      <p:to>
                                        <p:strVal val="visible"/>
                                      </p:to>
                                    </p:set>
                                    <p:animEffect transition="in" filter="wipe(up)">
                                      <p:cBhvr>
                                        <p:cTn id="22" dur="500"/>
                                        <p:tgtEl>
                                          <p:spTgt spid="168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68963">
                                            <p:txEl>
                                              <p:pRg st="4" end="4"/>
                                            </p:txEl>
                                          </p:spTgt>
                                        </p:tgtEl>
                                        <p:attrNameLst>
                                          <p:attrName>style.visibility</p:attrName>
                                        </p:attrNameLst>
                                      </p:cBhvr>
                                      <p:to>
                                        <p:strVal val="visible"/>
                                      </p:to>
                                    </p:set>
                                    <p:animEffect transition="in" filter="wipe(up)">
                                      <p:cBhvr>
                                        <p:cTn id="27" dur="500"/>
                                        <p:tgtEl>
                                          <p:spTgt spid="168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60FDF7EA-F4E0-404D-AA76-D35D761C959D}" type="slidenum">
              <a:rPr lang="en-US"/>
              <a:pPr/>
              <a:t>6</a:t>
            </a:fld>
            <a:endParaRPr lang="en-US"/>
          </a:p>
        </p:txBody>
      </p:sp>
      <p:sp>
        <p:nvSpPr>
          <p:cNvPr id="169987" name="Rectangle 3"/>
          <p:cNvSpPr>
            <a:spLocks noGrp="1" noChangeArrowheads="1"/>
          </p:cNvSpPr>
          <p:nvPr>
            <p:ph type="body" idx="1"/>
          </p:nvPr>
        </p:nvSpPr>
        <p:spPr>
          <a:xfrm>
            <a:off x="304800" y="2133600"/>
            <a:ext cx="8610600" cy="4267200"/>
          </a:xfrm>
        </p:spPr>
        <p:txBody>
          <a:bodyPr/>
          <a:lstStyle/>
          <a:p>
            <a:pPr>
              <a:lnSpc>
                <a:spcPct val="90000"/>
              </a:lnSpc>
              <a:buFont typeface="Wingdings" charset="2"/>
              <a:buNone/>
            </a:pPr>
            <a:r>
              <a:rPr lang="en-US" sz="2800">
                <a:solidFill>
                  <a:srgbClr val="FFFFFF"/>
                </a:solidFill>
              </a:rPr>
              <a:t>Determine your audience</a:t>
            </a:r>
          </a:p>
          <a:p>
            <a:pPr>
              <a:lnSpc>
                <a:spcPct val="90000"/>
              </a:lnSpc>
            </a:pPr>
            <a:r>
              <a:rPr lang="en-US" sz="2800"/>
              <a:t>Who is your target audience? Students? Faculty? Or staff?</a:t>
            </a:r>
          </a:p>
          <a:p>
            <a:pPr>
              <a:lnSpc>
                <a:spcPct val="90000"/>
              </a:lnSpc>
            </a:pPr>
            <a:r>
              <a:rPr lang="en-US" sz="2800"/>
              <a:t>What are their interests and needs?</a:t>
            </a:r>
          </a:p>
          <a:p>
            <a:pPr>
              <a:lnSpc>
                <a:spcPct val="90000"/>
              </a:lnSpc>
            </a:pPr>
            <a:r>
              <a:rPr lang="en-US" sz="2800"/>
              <a:t>Are they proficient in using technology available in the library?</a:t>
            </a:r>
          </a:p>
          <a:p>
            <a:pPr>
              <a:lnSpc>
                <a:spcPct val="90000"/>
              </a:lnSpc>
            </a:pPr>
            <a:r>
              <a:rPr lang="en-US" sz="2800"/>
              <a:t>Do you have the equipment and materials necessary to meet their needs?</a:t>
            </a:r>
          </a:p>
          <a:p>
            <a:pPr>
              <a:lnSpc>
                <a:spcPct val="90000"/>
              </a:lnSpc>
            </a:pPr>
            <a:r>
              <a:rPr lang="en-US" sz="2800"/>
              <a:t>What will they get from your site? Learn anything or accomplish a task?</a:t>
            </a:r>
          </a:p>
        </p:txBody>
      </p:sp>
      <p:sp>
        <p:nvSpPr>
          <p:cNvPr id="169989" name="Rectangle 5"/>
          <p:cNvSpPr>
            <a:spLocks noGrp="1" noChangeArrowheads="1"/>
          </p:cNvSpPr>
          <p:nvPr>
            <p:ph type="title"/>
          </p:nvPr>
        </p:nvSpPr>
        <p:spPr>
          <a:xfrm>
            <a:off x="152400" y="228600"/>
            <a:ext cx="8839200" cy="1143000"/>
          </a:xfrm>
          <a:noFill/>
          <a:ln/>
        </p:spPr>
        <p:txBody>
          <a:bodyPr/>
          <a:lstStyle/>
          <a:p>
            <a:r>
              <a:rPr lang="en-US" sz="4000"/>
              <a:t>What are the first steps </a:t>
            </a:r>
            <a:br>
              <a:rPr lang="en-US" sz="4000"/>
            </a:br>
            <a:r>
              <a:rPr lang="en-US" sz="4000"/>
              <a:t>in web page design?</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wipe(left)">
                                      <p:cBhvr>
                                        <p:cTn id="7" dur="500"/>
                                        <p:tgtEl>
                                          <p:spTgt spid="169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9987">
                                            <p:txEl>
                                              <p:pRg st="1" end="1"/>
                                            </p:txEl>
                                          </p:spTgt>
                                        </p:tgtEl>
                                        <p:attrNameLst>
                                          <p:attrName>style.visibility</p:attrName>
                                        </p:attrNameLst>
                                      </p:cBhvr>
                                      <p:to>
                                        <p:strVal val="visible"/>
                                      </p:to>
                                    </p:set>
                                    <p:animEffect transition="in" filter="wipe(left)">
                                      <p:cBhvr>
                                        <p:cTn id="12" dur="500"/>
                                        <p:tgtEl>
                                          <p:spTgt spid="169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9987">
                                            <p:txEl>
                                              <p:pRg st="2" end="2"/>
                                            </p:txEl>
                                          </p:spTgt>
                                        </p:tgtEl>
                                        <p:attrNameLst>
                                          <p:attrName>style.visibility</p:attrName>
                                        </p:attrNameLst>
                                      </p:cBhvr>
                                      <p:to>
                                        <p:strVal val="visible"/>
                                      </p:to>
                                    </p:set>
                                    <p:animEffect transition="in" filter="wipe(left)">
                                      <p:cBhvr>
                                        <p:cTn id="17" dur="500"/>
                                        <p:tgtEl>
                                          <p:spTgt spid="169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9987">
                                            <p:txEl>
                                              <p:pRg st="3" end="3"/>
                                            </p:txEl>
                                          </p:spTgt>
                                        </p:tgtEl>
                                        <p:attrNameLst>
                                          <p:attrName>style.visibility</p:attrName>
                                        </p:attrNameLst>
                                      </p:cBhvr>
                                      <p:to>
                                        <p:strVal val="visible"/>
                                      </p:to>
                                    </p:set>
                                    <p:animEffect transition="in" filter="wipe(left)">
                                      <p:cBhvr>
                                        <p:cTn id="22" dur="500"/>
                                        <p:tgtEl>
                                          <p:spTgt spid="1699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9987">
                                            <p:txEl>
                                              <p:pRg st="4" end="4"/>
                                            </p:txEl>
                                          </p:spTgt>
                                        </p:tgtEl>
                                        <p:attrNameLst>
                                          <p:attrName>style.visibility</p:attrName>
                                        </p:attrNameLst>
                                      </p:cBhvr>
                                      <p:to>
                                        <p:strVal val="visible"/>
                                      </p:to>
                                    </p:set>
                                    <p:animEffect transition="in" filter="wipe(left)">
                                      <p:cBhvr>
                                        <p:cTn id="27" dur="500"/>
                                        <p:tgtEl>
                                          <p:spTgt spid="1699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9987">
                                            <p:txEl>
                                              <p:pRg st="5" end="5"/>
                                            </p:txEl>
                                          </p:spTgt>
                                        </p:tgtEl>
                                        <p:attrNameLst>
                                          <p:attrName>style.visibility</p:attrName>
                                        </p:attrNameLst>
                                      </p:cBhvr>
                                      <p:to>
                                        <p:strVal val="visible"/>
                                      </p:to>
                                    </p:set>
                                    <p:animEffect transition="in" filter="wipe(left)">
                                      <p:cBhvr>
                                        <p:cTn id="32" dur="500"/>
                                        <p:tgtEl>
                                          <p:spTgt spid="169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08E9D7CA-E2AE-43DA-90BE-8335708BC193}" type="slidenum">
              <a:rPr lang="en-US"/>
              <a:pPr/>
              <a:t>7</a:t>
            </a:fld>
            <a:endParaRPr lang="en-US"/>
          </a:p>
        </p:txBody>
      </p:sp>
      <p:sp>
        <p:nvSpPr>
          <p:cNvPr id="171011" name="Rectangle 1027"/>
          <p:cNvSpPr>
            <a:spLocks noGrp="1" noChangeArrowheads="1"/>
          </p:cNvSpPr>
          <p:nvPr>
            <p:ph type="body" idx="1"/>
          </p:nvPr>
        </p:nvSpPr>
        <p:spPr>
          <a:xfrm>
            <a:off x="228600" y="2133600"/>
            <a:ext cx="8610600" cy="4267200"/>
          </a:xfrm>
        </p:spPr>
        <p:txBody>
          <a:bodyPr/>
          <a:lstStyle/>
          <a:p>
            <a:pPr>
              <a:lnSpc>
                <a:spcPct val="90000"/>
              </a:lnSpc>
              <a:buFont typeface="Wingdings" charset="2"/>
              <a:buNone/>
            </a:pPr>
            <a:r>
              <a:rPr lang="en-US" sz="2800">
                <a:solidFill>
                  <a:srgbClr val="FFFFFF"/>
                </a:solidFill>
              </a:rPr>
              <a:t>Define the content</a:t>
            </a:r>
          </a:p>
          <a:p>
            <a:pPr>
              <a:lnSpc>
                <a:spcPct val="90000"/>
              </a:lnSpc>
            </a:pPr>
            <a:r>
              <a:rPr lang="en-US" sz="2800"/>
              <a:t>What kind of information will be provided on your website? </a:t>
            </a:r>
          </a:p>
          <a:p>
            <a:pPr>
              <a:lnSpc>
                <a:spcPct val="90000"/>
              </a:lnSpc>
            </a:pPr>
            <a:r>
              <a:rPr lang="en-US" sz="2800"/>
              <a:t>Is it educational information or entertainment?</a:t>
            </a:r>
          </a:p>
          <a:p>
            <a:pPr>
              <a:lnSpc>
                <a:spcPct val="90000"/>
              </a:lnSpc>
            </a:pPr>
            <a:r>
              <a:rPr lang="en-US" sz="2800"/>
              <a:t>Does the content meet the information needs of your audience? </a:t>
            </a:r>
          </a:p>
          <a:p>
            <a:pPr>
              <a:lnSpc>
                <a:spcPct val="90000"/>
              </a:lnSpc>
            </a:pPr>
            <a:r>
              <a:rPr lang="en-US" sz="2800"/>
              <a:t>Is it relevant ? interesting?</a:t>
            </a:r>
          </a:p>
          <a:p>
            <a:pPr>
              <a:lnSpc>
                <a:spcPct val="90000"/>
              </a:lnSpc>
            </a:pPr>
            <a:r>
              <a:rPr lang="en-US" sz="2800"/>
              <a:t>Is it current and accurate?</a:t>
            </a:r>
          </a:p>
          <a:p>
            <a:pPr>
              <a:lnSpc>
                <a:spcPct val="90000"/>
              </a:lnSpc>
            </a:pPr>
            <a:r>
              <a:rPr lang="en-US" sz="2800"/>
              <a:t>Will web pages be effective in conveying and distributing the information?</a:t>
            </a:r>
          </a:p>
        </p:txBody>
      </p:sp>
      <p:sp>
        <p:nvSpPr>
          <p:cNvPr id="171013" name="Rectangle 1029"/>
          <p:cNvSpPr>
            <a:spLocks noGrp="1" noChangeArrowheads="1"/>
          </p:cNvSpPr>
          <p:nvPr>
            <p:ph type="title"/>
          </p:nvPr>
        </p:nvSpPr>
        <p:spPr>
          <a:xfrm>
            <a:off x="152400" y="228600"/>
            <a:ext cx="8839200" cy="1143000"/>
          </a:xfrm>
          <a:noFill/>
          <a:ln/>
        </p:spPr>
        <p:txBody>
          <a:bodyPr/>
          <a:lstStyle/>
          <a:p>
            <a:r>
              <a:rPr lang="en-US" sz="4000"/>
              <a:t>What are the first steps </a:t>
            </a:r>
            <a:br>
              <a:rPr lang="en-US" sz="4000"/>
            </a:br>
            <a:r>
              <a:rPr lang="en-US" sz="4000"/>
              <a:t>in web page design?</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wipe(left)">
                                      <p:cBhvr>
                                        <p:cTn id="7" dur="500"/>
                                        <p:tgtEl>
                                          <p:spTgt spid="171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1011">
                                            <p:txEl>
                                              <p:pRg st="1" end="1"/>
                                            </p:txEl>
                                          </p:spTgt>
                                        </p:tgtEl>
                                        <p:attrNameLst>
                                          <p:attrName>style.visibility</p:attrName>
                                        </p:attrNameLst>
                                      </p:cBhvr>
                                      <p:to>
                                        <p:strVal val="visible"/>
                                      </p:to>
                                    </p:set>
                                    <p:animEffect transition="in" filter="wipe(left)">
                                      <p:cBhvr>
                                        <p:cTn id="12" dur="500"/>
                                        <p:tgtEl>
                                          <p:spTgt spid="171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1011">
                                            <p:txEl>
                                              <p:pRg st="2" end="2"/>
                                            </p:txEl>
                                          </p:spTgt>
                                        </p:tgtEl>
                                        <p:attrNameLst>
                                          <p:attrName>style.visibility</p:attrName>
                                        </p:attrNameLst>
                                      </p:cBhvr>
                                      <p:to>
                                        <p:strVal val="visible"/>
                                      </p:to>
                                    </p:set>
                                    <p:animEffect transition="in" filter="wipe(left)">
                                      <p:cBhvr>
                                        <p:cTn id="17" dur="500"/>
                                        <p:tgtEl>
                                          <p:spTgt spid="171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1011">
                                            <p:txEl>
                                              <p:pRg st="3" end="3"/>
                                            </p:txEl>
                                          </p:spTgt>
                                        </p:tgtEl>
                                        <p:attrNameLst>
                                          <p:attrName>style.visibility</p:attrName>
                                        </p:attrNameLst>
                                      </p:cBhvr>
                                      <p:to>
                                        <p:strVal val="visible"/>
                                      </p:to>
                                    </p:set>
                                    <p:animEffect transition="in" filter="wipe(left)">
                                      <p:cBhvr>
                                        <p:cTn id="22" dur="500"/>
                                        <p:tgtEl>
                                          <p:spTgt spid="1710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1011">
                                            <p:txEl>
                                              <p:pRg st="4" end="4"/>
                                            </p:txEl>
                                          </p:spTgt>
                                        </p:tgtEl>
                                        <p:attrNameLst>
                                          <p:attrName>style.visibility</p:attrName>
                                        </p:attrNameLst>
                                      </p:cBhvr>
                                      <p:to>
                                        <p:strVal val="visible"/>
                                      </p:to>
                                    </p:set>
                                    <p:animEffect transition="in" filter="wipe(left)">
                                      <p:cBhvr>
                                        <p:cTn id="27" dur="500"/>
                                        <p:tgtEl>
                                          <p:spTgt spid="1710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1011">
                                            <p:txEl>
                                              <p:pRg st="5" end="5"/>
                                            </p:txEl>
                                          </p:spTgt>
                                        </p:tgtEl>
                                        <p:attrNameLst>
                                          <p:attrName>style.visibility</p:attrName>
                                        </p:attrNameLst>
                                      </p:cBhvr>
                                      <p:to>
                                        <p:strVal val="visible"/>
                                      </p:to>
                                    </p:set>
                                    <p:animEffect transition="in" filter="wipe(left)">
                                      <p:cBhvr>
                                        <p:cTn id="32" dur="500"/>
                                        <p:tgtEl>
                                          <p:spTgt spid="1710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1011">
                                            <p:txEl>
                                              <p:pRg st="6" end="6"/>
                                            </p:txEl>
                                          </p:spTgt>
                                        </p:tgtEl>
                                        <p:attrNameLst>
                                          <p:attrName>style.visibility</p:attrName>
                                        </p:attrNameLst>
                                      </p:cBhvr>
                                      <p:to>
                                        <p:strVal val="visible"/>
                                      </p:to>
                                    </p:set>
                                    <p:animEffect transition="in" filter="wipe(left)">
                                      <p:cBhvr>
                                        <p:cTn id="37" dur="500"/>
                                        <p:tgtEl>
                                          <p:spTgt spid="1710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6.  Lesson 1</a:t>
            </a:r>
          </a:p>
        </p:txBody>
      </p:sp>
      <p:sp>
        <p:nvSpPr>
          <p:cNvPr id="5" name="Slide Number Placeholder 5"/>
          <p:cNvSpPr>
            <a:spLocks noGrp="1"/>
          </p:cNvSpPr>
          <p:nvPr>
            <p:ph type="sldNum" sz="quarter" idx="12"/>
          </p:nvPr>
        </p:nvSpPr>
        <p:spPr/>
        <p:txBody>
          <a:bodyPr/>
          <a:lstStyle/>
          <a:p>
            <a:fld id="{69437A9D-1DA0-40C5-B35A-EE96489DC3E1}" type="slidenum">
              <a:rPr lang="en-US"/>
              <a:pPr/>
              <a:t>8</a:t>
            </a:fld>
            <a:endParaRPr lang="en-US"/>
          </a:p>
        </p:txBody>
      </p:sp>
      <p:sp>
        <p:nvSpPr>
          <p:cNvPr id="172035" name="Rectangle 3"/>
          <p:cNvSpPr>
            <a:spLocks noGrp="1" noChangeArrowheads="1"/>
          </p:cNvSpPr>
          <p:nvPr>
            <p:ph type="body" idx="1"/>
          </p:nvPr>
        </p:nvSpPr>
        <p:spPr>
          <a:xfrm>
            <a:off x="228600" y="2133600"/>
            <a:ext cx="8610600" cy="4267200"/>
          </a:xfrm>
        </p:spPr>
        <p:txBody>
          <a:bodyPr/>
          <a:lstStyle/>
          <a:p>
            <a:pPr>
              <a:lnSpc>
                <a:spcPct val="90000"/>
              </a:lnSpc>
              <a:buFont typeface="Wingdings" charset="2"/>
              <a:buNone/>
            </a:pPr>
            <a:r>
              <a:rPr lang="en-US" sz="2800">
                <a:solidFill>
                  <a:srgbClr val="FFFFFF"/>
                </a:solidFill>
              </a:rPr>
              <a:t>Identify the essential resources</a:t>
            </a:r>
          </a:p>
          <a:p>
            <a:pPr>
              <a:lnSpc>
                <a:spcPct val="90000"/>
              </a:lnSpc>
            </a:pPr>
            <a:r>
              <a:rPr lang="en-US" sz="2800"/>
              <a:t>Do you have the management’s support?</a:t>
            </a:r>
          </a:p>
          <a:p>
            <a:pPr>
              <a:lnSpc>
                <a:spcPct val="90000"/>
              </a:lnSpc>
            </a:pPr>
            <a:r>
              <a:rPr lang="en-US" sz="2800"/>
              <a:t>Is the allocated budget enough for the creation and publishing of the web site?</a:t>
            </a:r>
          </a:p>
          <a:p>
            <a:pPr>
              <a:lnSpc>
                <a:spcPct val="90000"/>
              </a:lnSpc>
            </a:pPr>
            <a:r>
              <a:rPr lang="en-US" sz="2800"/>
              <a:t>Do you have the manpower?</a:t>
            </a:r>
          </a:p>
          <a:p>
            <a:pPr>
              <a:lnSpc>
                <a:spcPct val="90000"/>
              </a:lnSpc>
            </a:pPr>
            <a:r>
              <a:rPr lang="en-US" sz="2800"/>
              <a:t>Do the personnel involved in the project have the needed expertise?</a:t>
            </a:r>
          </a:p>
          <a:p>
            <a:pPr>
              <a:lnSpc>
                <a:spcPct val="90000"/>
              </a:lnSpc>
            </a:pPr>
            <a:r>
              <a:rPr lang="en-US" sz="2800"/>
              <a:t>Are the necessary materials already available?</a:t>
            </a:r>
          </a:p>
          <a:p>
            <a:pPr>
              <a:lnSpc>
                <a:spcPct val="90000"/>
              </a:lnSpc>
            </a:pPr>
            <a:r>
              <a:rPr lang="en-US" sz="2800"/>
              <a:t>What is your timeline for the creation of the library web site?</a:t>
            </a:r>
          </a:p>
        </p:txBody>
      </p:sp>
      <p:sp>
        <p:nvSpPr>
          <p:cNvPr id="172037" name="Rectangle 5"/>
          <p:cNvSpPr>
            <a:spLocks noGrp="1" noChangeArrowheads="1"/>
          </p:cNvSpPr>
          <p:nvPr>
            <p:ph type="title"/>
          </p:nvPr>
        </p:nvSpPr>
        <p:spPr>
          <a:xfrm>
            <a:off x="152400" y="228600"/>
            <a:ext cx="8839200" cy="1143000"/>
          </a:xfrm>
          <a:noFill/>
          <a:ln/>
        </p:spPr>
        <p:txBody>
          <a:bodyPr/>
          <a:lstStyle/>
          <a:p>
            <a:r>
              <a:rPr lang="en-US" sz="4000"/>
              <a:t>What are the first steps </a:t>
            </a:r>
            <a:br>
              <a:rPr lang="en-US" sz="4000"/>
            </a:br>
            <a:r>
              <a:rPr lang="en-US" sz="4000"/>
              <a:t>in web page design?</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wipe(up)">
                                      <p:cBhvr>
                                        <p:cTn id="7" dur="500"/>
                                        <p:tgtEl>
                                          <p:spTgt spid="172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2035">
                                            <p:txEl>
                                              <p:pRg st="1" end="1"/>
                                            </p:txEl>
                                          </p:spTgt>
                                        </p:tgtEl>
                                        <p:attrNameLst>
                                          <p:attrName>style.visibility</p:attrName>
                                        </p:attrNameLst>
                                      </p:cBhvr>
                                      <p:to>
                                        <p:strVal val="visible"/>
                                      </p:to>
                                    </p:set>
                                    <p:animEffect transition="in" filter="wipe(up)">
                                      <p:cBhvr>
                                        <p:cTn id="12" dur="500"/>
                                        <p:tgtEl>
                                          <p:spTgt spid="172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2035">
                                            <p:txEl>
                                              <p:pRg st="2" end="2"/>
                                            </p:txEl>
                                          </p:spTgt>
                                        </p:tgtEl>
                                        <p:attrNameLst>
                                          <p:attrName>style.visibility</p:attrName>
                                        </p:attrNameLst>
                                      </p:cBhvr>
                                      <p:to>
                                        <p:strVal val="visible"/>
                                      </p:to>
                                    </p:set>
                                    <p:animEffect transition="in" filter="wipe(up)">
                                      <p:cBhvr>
                                        <p:cTn id="17" dur="500"/>
                                        <p:tgtEl>
                                          <p:spTgt spid="172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2035">
                                            <p:txEl>
                                              <p:pRg st="3" end="3"/>
                                            </p:txEl>
                                          </p:spTgt>
                                        </p:tgtEl>
                                        <p:attrNameLst>
                                          <p:attrName>style.visibility</p:attrName>
                                        </p:attrNameLst>
                                      </p:cBhvr>
                                      <p:to>
                                        <p:strVal val="visible"/>
                                      </p:to>
                                    </p:set>
                                    <p:animEffect transition="in" filter="wipe(up)">
                                      <p:cBhvr>
                                        <p:cTn id="22" dur="500"/>
                                        <p:tgtEl>
                                          <p:spTgt spid="172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2035">
                                            <p:txEl>
                                              <p:pRg st="4" end="4"/>
                                            </p:txEl>
                                          </p:spTgt>
                                        </p:tgtEl>
                                        <p:attrNameLst>
                                          <p:attrName>style.visibility</p:attrName>
                                        </p:attrNameLst>
                                      </p:cBhvr>
                                      <p:to>
                                        <p:strVal val="visible"/>
                                      </p:to>
                                    </p:set>
                                    <p:animEffect transition="in" filter="wipe(up)">
                                      <p:cBhvr>
                                        <p:cTn id="27" dur="500"/>
                                        <p:tgtEl>
                                          <p:spTgt spid="172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72035">
                                            <p:txEl>
                                              <p:pRg st="5" end="5"/>
                                            </p:txEl>
                                          </p:spTgt>
                                        </p:tgtEl>
                                        <p:attrNameLst>
                                          <p:attrName>style.visibility</p:attrName>
                                        </p:attrNameLst>
                                      </p:cBhvr>
                                      <p:to>
                                        <p:strVal val="visible"/>
                                      </p:to>
                                    </p:set>
                                    <p:animEffect transition="in" filter="wipe(up)">
                                      <p:cBhvr>
                                        <p:cTn id="32" dur="500"/>
                                        <p:tgtEl>
                                          <p:spTgt spid="172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72035">
                                            <p:txEl>
                                              <p:pRg st="6" end="6"/>
                                            </p:txEl>
                                          </p:spTgt>
                                        </p:tgtEl>
                                        <p:attrNameLst>
                                          <p:attrName>style.visibility</p:attrName>
                                        </p:attrNameLst>
                                      </p:cBhvr>
                                      <p:to>
                                        <p:strVal val="visible"/>
                                      </p:to>
                                    </p:set>
                                    <p:animEffect transition="in" filter="wipe(up)">
                                      <p:cBhvr>
                                        <p:cTn id="37" dur="500"/>
                                        <p:tgtEl>
                                          <p:spTgt spid="172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UNESCO ICTLIP Module 6.  Lesson 1</a:t>
            </a:r>
          </a:p>
        </p:txBody>
      </p:sp>
      <p:sp>
        <p:nvSpPr>
          <p:cNvPr id="7" name="Slide Number Placeholder 5"/>
          <p:cNvSpPr>
            <a:spLocks noGrp="1"/>
          </p:cNvSpPr>
          <p:nvPr>
            <p:ph type="sldNum" sz="quarter" idx="12"/>
          </p:nvPr>
        </p:nvSpPr>
        <p:spPr/>
        <p:txBody>
          <a:bodyPr/>
          <a:lstStyle/>
          <a:p>
            <a:fld id="{0629D4A9-91AA-4195-8E45-7D7EFE0CF51B}" type="slidenum">
              <a:rPr lang="en-US"/>
              <a:pPr/>
              <a:t>9</a:t>
            </a:fld>
            <a:endParaRPr lang="en-US"/>
          </a:p>
        </p:txBody>
      </p:sp>
      <p:sp>
        <p:nvSpPr>
          <p:cNvPr id="144386" name="Rectangle 2"/>
          <p:cNvSpPr>
            <a:spLocks noGrp="1" noChangeArrowheads="1"/>
          </p:cNvSpPr>
          <p:nvPr>
            <p:ph type="title"/>
          </p:nvPr>
        </p:nvSpPr>
        <p:spPr/>
        <p:txBody>
          <a:bodyPr/>
          <a:lstStyle/>
          <a:p>
            <a:r>
              <a:rPr lang="en-US"/>
              <a:t>Activity 2.1</a:t>
            </a:r>
          </a:p>
        </p:txBody>
      </p:sp>
      <p:sp>
        <p:nvSpPr>
          <p:cNvPr id="144387" name="Rectangle 3"/>
          <p:cNvSpPr>
            <a:spLocks noGrp="1" noChangeArrowheads="1"/>
          </p:cNvSpPr>
          <p:nvPr>
            <p:ph type="body" idx="1"/>
          </p:nvPr>
        </p:nvSpPr>
        <p:spPr>
          <a:xfrm>
            <a:off x="533400" y="2133600"/>
            <a:ext cx="8153400" cy="4267200"/>
          </a:xfrm>
        </p:spPr>
        <p:txBody>
          <a:bodyPr/>
          <a:lstStyle/>
          <a:p>
            <a:r>
              <a:rPr lang="en-US" b="1">
                <a:cs typeface="Times New Roman" charset="0"/>
              </a:rPr>
              <a:t>Go through the first steps in web page design and answer the initial questions discussed. You can add more information as you would like. Write them down using the activity sheet provided in this module.</a:t>
            </a:r>
            <a:r>
              <a:rPr lang="en-US">
                <a:solidFill>
                  <a:schemeClr val="tx2"/>
                </a:solidFill>
              </a:rPr>
              <a:t> </a:t>
            </a:r>
          </a:p>
        </p:txBody>
      </p:sp>
      <p:sp>
        <p:nvSpPr>
          <p:cNvPr id="144389" name="Rectangle 5"/>
          <p:cNvSpPr>
            <a:spLocks noChangeArrowheads="1"/>
          </p:cNvSpPr>
          <p:nvPr/>
        </p:nvSpPr>
        <p:spPr bwMode="auto">
          <a:xfrm>
            <a:off x="4257675" y="3162300"/>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144388" name="Picture 4" descr="PE03336_"/>
          <p:cNvPicPr>
            <a:picLocks noChangeAspect="1" noChangeArrowheads="1"/>
          </p:cNvPicPr>
          <p:nvPr/>
        </p:nvPicPr>
        <p:blipFill>
          <a:blip r:embed="rId2"/>
          <a:srcRect/>
          <a:stretch>
            <a:fillRect/>
          </a:stretch>
        </p:blipFill>
        <p:spPr bwMode="auto">
          <a:xfrm>
            <a:off x="685800" y="228600"/>
            <a:ext cx="1143000" cy="968375"/>
          </a:xfrm>
          <a:prstGeom prst="rect">
            <a:avLst/>
          </a:prstGeom>
          <a:noFill/>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additive="base">
                                        <p:cTn id="7" dur="5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438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theme/theme1.xml><?xml version="1.0" encoding="utf-8"?>
<a:theme xmlns:a="http://schemas.openxmlformats.org/drawingml/2006/main" name="Flyer (Standard)">
  <a:themeElements>
    <a:clrScheme name="Flyer (Standard) 1">
      <a:dk1>
        <a:srgbClr val="000000"/>
      </a:dk1>
      <a:lt1>
        <a:srgbClr val="CBCBCB"/>
      </a:lt1>
      <a:dk2>
        <a:srgbClr val="003366"/>
      </a:dk2>
      <a:lt2>
        <a:srgbClr val="CCECFF"/>
      </a:lt2>
      <a:accent1>
        <a:srgbClr val="8381B3"/>
      </a:accent1>
      <a:accent2>
        <a:srgbClr val="336699"/>
      </a:accent2>
      <a:accent3>
        <a:srgbClr val="AAADB8"/>
      </a:accent3>
      <a:accent4>
        <a:srgbClr val="ADADAD"/>
      </a:accent4>
      <a:accent5>
        <a:srgbClr val="C1C1D6"/>
      </a:accent5>
      <a:accent6>
        <a:srgbClr val="2D5C8A"/>
      </a:accent6>
      <a:hlink>
        <a:srgbClr val="5B6192"/>
      </a:hlink>
      <a:folHlink>
        <a:srgbClr val="B2B2B2"/>
      </a:folHlink>
    </a:clrScheme>
    <a:fontScheme name="Flyer (Standard)">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Flyer (Standard) 1">
        <a:dk1>
          <a:srgbClr val="000000"/>
        </a:dk1>
        <a:lt1>
          <a:srgbClr val="CBCBCB"/>
        </a:lt1>
        <a:dk2>
          <a:srgbClr val="003366"/>
        </a:dk2>
        <a:lt2>
          <a:srgbClr val="CCECFF"/>
        </a:lt2>
        <a:accent1>
          <a:srgbClr val="8381B3"/>
        </a:accent1>
        <a:accent2>
          <a:srgbClr val="336699"/>
        </a:accent2>
        <a:accent3>
          <a:srgbClr val="AAADB8"/>
        </a:accent3>
        <a:accent4>
          <a:srgbClr val="ADADAD"/>
        </a:accent4>
        <a:accent5>
          <a:srgbClr val="C1C1D6"/>
        </a:accent5>
        <a:accent6>
          <a:srgbClr val="2D5C8A"/>
        </a:accent6>
        <a:hlink>
          <a:srgbClr val="5B6192"/>
        </a:hlink>
        <a:folHlink>
          <a:srgbClr val="B2B2B2"/>
        </a:folHlink>
      </a:clrScheme>
      <a:clrMap bg1="dk2" tx1="lt1" bg2="dk1" tx2="lt2" accent1="accent1" accent2="accent2" accent3="accent3" accent4="accent4" accent5="accent5" accent6="accent6" hlink="hlink" folHlink="folHlink"/>
    </a:extraClrScheme>
    <a:extraClrScheme>
      <a:clrScheme name="Flyer (Standard) 2">
        <a:dk1>
          <a:srgbClr val="000000"/>
        </a:dk1>
        <a:lt1>
          <a:srgbClr val="FFFFFF"/>
        </a:lt1>
        <a:dk2>
          <a:srgbClr val="003366"/>
        </a:dk2>
        <a:lt2>
          <a:srgbClr val="6F84A5"/>
        </a:lt2>
        <a:accent1>
          <a:srgbClr val="CCFFCC"/>
        </a:accent1>
        <a:accent2>
          <a:srgbClr val="CCECFF"/>
        </a:accent2>
        <a:accent3>
          <a:srgbClr val="FFFFFF"/>
        </a:accent3>
        <a:accent4>
          <a:srgbClr val="000000"/>
        </a:accent4>
        <a:accent5>
          <a:srgbClr val="E2FFE2"/>
        </a:accent5>
        <a:accent6>
          <a:srgbClr val="B9D6E7"/>
        </a:accent6>
        <a:hlink>
          <a:srgbClr val="0099CC"/>
        </a:hlink>
        <a:folHlink>
          <a:srgbClr val="009999"/>
        </a:folHlink>
      </a:clrScheme>
      <a:clrMap bg1="lt1" tx1="dk1" bg2="lt2" tx2="dk2" accent1="accent1" accent2="accent2" accent3="accent3" accent4="accent4" accent5="accent5" accent6="accent6" hlink="hlink" folHlink="folHlink"/>
    </a:extraClrScheme>
    <a:extraClrScheme>
      <a:clrScheme name="Flyer (Standard) 3">
        <a:dk1>
          <a:srgbClr val="000000"/>
        </a:dk1>
        <a:lt1>
          <a:srgbClr val="FFFFFF"/>
        </a:lt1>
        <a:dk2>
          <a:srgbClr val="000000"/>
        </a:dk2>
        <a:lt2>
          <a:srgbClr val="393939"/>
        </a:lt2>
        <a:accent1>
          <a:srgbClr val="868686"/>
        </a:accent1>
        <a:accent2>
          <a:srgbClr val="CBCBCB"/>
        </a:accent2>
        <a:accent3>
          <a:srgbClr val="FFFFFF"/>
        </a:accent3>
        <a:accent4>
          <a:srgbClr val="000000"/>
        </a:accent4>
        <a:accent5>
          <a:srgbClr val="C3C3C3"/>
        </a:accent5>
        <a:accent6>
          <a:srgbClr val="B8B8B8"/>
        </a:accent6>
        <a:hlink>
          <a:srgbClr val="EAEAEA"/>
        </a:hlink>
        <a:folHlink>
          <a:srgbClr val="B2B2B2"/>
        </a:folHlink>
      </a:clrScheme>
      <a:clrMap bg1="lt1" tx1="dk1" bg2="lt2" tx2="dk2" accent1="accent1" accent2="accent2" accent3="accent3" accent4="accent4" accent5="accent5" accent6="accent6" hlink="hlink" folHlink="folHlink"/>
    </a:extraClrScheme>
    <a:extraClrScheme>
      <a:clrScheme name="Flyer (Standard) 4">
        <a:dk1>
          <a:srgbClr val="000000"/>
        </a:dk1>
        <a:lt1>
          <a:srgbClr val="FFFFFF"/>
        </a:lt1>
        <a:dk2>
          <a:srgbClr val="214121"/>
        </a:dk2>
        <a:lt2>
          <a:srgbClr val="5D6755"/>
        </a:lt2>
        <a:accent1>
          <a:srgbClr val="D8C68E"/>
        </a:accent1>
        <a:accent2>
          <a:srgbClr val="98B27D"/>
        </a:accent2>
        <a:accent3>
          <a:srgbClr val="FFFFFF"/>
        </a:accent3>
        <a:accent4>
          <a:srgbClr val="000000"/>
        </a:accent4>
        <a:accent5>
          <a:srgbClr val="E9DFC6"/>
        </a:accent5>
        <a:accent6>
          <a:srgbClr val="89A171"/>
        </a:accent6>
        <a:hlink>
          <a:srgbClr val="CC9900"/>
        </a:hlink>
        <a:folHlink>
          <a:srgbClr val="C0C0C0"/>
        </a:folHlink>
      </a:clrScheme>
      <a:clrMap bg1="lt1" tx1="dk1" bg2="lt2" tx2="dk2" accent1="accent1" accent2="accent2" accent3="accent3" accent4="accent4" accent5="accent5" accent6="accent6" hlink="hlink" folHlink="folHlink"/>
    </a:extraClrScheme>
    <a:extraClrScheme>
      <a:clrScheme name="Flyer (Standard) 5">
        <a:dk1>
          <a:srgbClr val="000000"/>
        </a:dk1>
        <a:lt1>
          <a:srgbClr val="FFFFFF"/>
        </a:lt1>
        <a:dk2>
          <a:srgbClr val="800000"/>
        </a:dk2>
        <a:lt2>
          <a:srgbClr val="6F605E"/>
        </a:lt2>
        <a:accent1>
          <a:srgbClr val="FFCC66"/>
        </a:accent1>
        <a:accent2>
          <a:srgbClr val="FFCCCC"/>
        </a:accent2>
        <a:accent3>
          <a:srgbClr val="FFFFFF"/>
        </a:accent3>
        <a:accent4>
          <a:srgbClr val="000000"/>
        </a:accent4>
        <a:accent5>
          <a:srgbClr val="FFE2B8"/>
        </a:accent5>
        <a:accent6>
          <a:srgbClr val="E7B9B9"/>
        </a:accent6>
        <a:hlink>
          <a:srgbClr val="B24E76"/>
        </a:hlink>
        <a:folHlink>
          <a:srgbClr val="C1A4A5"/>
        </a:folHlink>
      </a:clrScheme>
      <a:clrMap bg1="lt1" tx1="dk1" bg2="lt2" tx2="dk2" accent1="accent1" accent2="accent2" accent3="accent3" accent4="accent4" accent5="accent5" accent6="accent6" hlink="hlink" folHlink="folHlink"/>
    </a:extraClrScheme>
    <a:extraClrScheme>
      <a:clrScheme name="Flyer (Standard) 6">
        <a:dk1>
          <a:srgbClr val="000000"/>
        </a:dk1>
        <a:lt1>
          <a:srgbClr val="FFFFCC"/>
        </a:lt1>
        <a:dk2>
          <a:srgbClr val="660033"/>
        </a:dk2>
        <a:lt2>
          <a:srgbClr val="CC9900"/>
        </a:lt2>
        <a:accent1>
          <a:srgbClr val="FF9966"/>
        </a:accent1>
        <a:accent2>
          <a:srgbClr val="996633"/>
        </a:accent2>
        <a:accent3>
          <a:srgbClr val="FFFFE2"/>
        </a:accent3>
        <a:accent4>
          <a:srgbClr val="000000"/>
        </a:accent4>
        <a:accent5>
          <a:srgbClr val="FFCAB8"/>
        </a:accent5>
        <a:accent6>
          <a:srgbClr val="8A5C2D"/>
        </a:accent6>
        <a:hlink>
          <a:srgbClr val="D79EAB"/>
        </a:hlink>
        <a:folHlink>
          <a:srgbClr val="FFCC66"/>
        </a:folHlink>
      </a:clrScheme>
      <a:clrMap bg1="lt1" tx1="dk1" bg2="lt2" tx2="dk2" accent1="accent1" accent2="accent2" accent3="accent3" accent4="accent4" accent5="accent5" accent6="accent6" hlink="hlink" folHlink="folHlink"/>
    </a:extraClrScheme>
    <a:extraClrScheme>
      <a:clrScheme name="Flyer (Standard) 7">
        <a:dk1>
          <a:srgbClr val="000000"/>
        </a:dk1>
        <a:lt1>
          <a:srgbClr val="FFFFFF"/>
        </a:lt1>
        <a:dk2>
          <a:srgbClr val="990066"/>
        </a:dk2>
        <a:lt2>
          <a:srgbClr val="969696"/>
        </a:lt2>
        <a:accent1>
          <a:srgbClr val="CCCCFF"/>
        </a:accent1>
        <a:accent2>
          <a:srgbClr val="003399"/>
        </a:accent2>
        <a:accent3>
          <a:srgbClr val="FFFFFF"/>
        </a:accent3>
        <a:accent4>
          <a:srgbClr val="000000"/>
        </a:accent4>
        <a:accent5>
          <a:srgbClr val="E2E2FF"/>
        </a:accent5>
        <a:accent6>
          <a:srgbClr val="002D8A"/>
        </a:accent6>
        <a:hlink>
          <a:srgbClr val="CE98CE"/>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Office\Templates\Presentations\Flyer (Standard).pot</Template>
  <TotalTime>6300</TotalTime>
  <Words>1911</Words>
  <Application>Microsoft PowerPoint</Application>
  <PresentationFormat>On-screen Show (4:3)</PresentationFormat>
  <Paragraphs>283</Paragraphs>
  <Slides>33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Times New Roman</vt:lpstr>
      <vt:lpstr>Arial Black</vt:lpstr>
      <vt:lpstr>Wingdings</vt:lpstr>
      <vt:lpstr>Flyer (Standard)</vt:lpstr>
      <vt:lpstr>Web Page Concept  and Design :</vt:lpstr>
      <vt:lpstr>Scope</vt:lpstr>
      <vt:lpstr>Learning outcomes</vt:lpstr>
      <vt:lpstr>What are the first steps  in web page design? </vt:lpstr>
      <vt:lpstr>What are the first steps  in web page design?</vt:lpstr>
      <vt:lpstr>What are the first steps  in web page design?</vt:lpstr>
      <vt:lpstr>What are the first steps  in web page design?</vt:lpstr>
      <vt:lpstr>What are the first steps  in web page design?</vt:lpstr>
      <vt:lpstr>Activity 2.1</vt:lpstr>
      <vt:lpstr>What are the elements of a web page?</vt:lpstr>
      <vt:lpstr>Elements of a web page</vt:lpstr>
      <vt:lpstr>Activity 2.2</vt:lpstr>
      <vt:lpstr>What are the design elements of a web page?</vt:lpstr>
      <vt:lpstr>What are the design elements of a web page?</vt:lpstr>
      <vt:lpstr>What are the design elements of a web page?</vt:lpstr>
      <vt:lpstr>What are the design elements of a web page?</vt:lpstr>
      <vt:lpstr>What are the design elements of a web page?</vt:lpstr>
      <vt:lpstr>What are the design elements of a web page?</vt:lpstr>
      <vt:lpstr>Activity 2.3</vt:lpstr>
      <vt:lpstr>Some tips in web page design</vt:lpstr>
      <vt:lpstr>Some tips in web page design</vt:lpstr>
      <vt:lpstr>Some tips in web page design</vt:lpstr>
      <vt:lpstr>Some tips in web page design</vt:lpstr>
      <vt:lpstr>Activity 2.4</vt:lpstr>
      <vt:lpstr>How to evaluate web sites?</vt:lpstr>
      <vt:lpstr>How to evaluate web sites?</vt:lpstr>
      <vt:lpstr>How to evaluate web sites?</vt:lpstr>
      <vt:lpstr>How to evaluate web sites?</vt:lpstr>
      <vt:lpstr>How to evaluate web sites?</vt:lpstr>
      <vt:lpstr>How to evaluate web sites?</vt:lpstr>
      <vt:lpstr>How to evaluate web sites?</vt:lpstr>
      <vt:lpstr>How to evaluate web sites?</vt:lpstr>
      <vt:lpstr>Activity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page creation and design</dc:title>
  <dc:creator>win</dc:creator>
  <cp:lastModifiedBy>User</cp:lastModifiedBy>
  <cp:revision>299</cp:revision>
  <dcterms:created xsi:type="dcterms:W3CDTF">2001-01-16T23:18:48Z</dcterms:created>
  <dcterms:modified xsi:type="dcterms:W3CDTF">2014-03-01T17:26:48Z</dcterms:modified>
</cp:coreProperties>
</file>